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72" r:id="rId3"/>
    <p:sldId id="263" r:id="rId4"/>
    <p:sldId id="274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433"/>
    <a:srgbClr val="FFFFFF"/>
    <a:srgbClr val="A4A3A4"/>
    <a:srgbClr val="E8BF89"/>
    <a:srgbClr val="373B46"/>
    <a:srgbClr val="070708"/>
    <a:srgbClr val="333944"/>
    <a:srgbClr val="0F0E13"/>
    <a:srgbClr val="232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9" autoAdjust="0"/>
    <p:restoredTop sz="95480" autoAdjust="0"/>
  </p:normalViewPr>
  <p:slideViewPr>
    <p:cSldViewPr snapToGrid="0">
      <p:cViewPr>
        <p:scale>
          <a:sx n="100" d="100"/>
          <a:sy n="100" d="100"/>
        </p:scale>
        <p:origin x="1560" y="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67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AD422-0CE2-7345-9C9C-5AE431B01D98}" type="datetimeFigureOut">
              <a:rPr lang="en-US" altLang="ko-KR" smtClean="0"/>
              <a:t>1/29/2017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AF04-A4AB-394B-8174-0452DE40444D}" type="slidenum">
              <a:rPr lang="en-US" altLang="ko-KR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78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593C2-BB06-FE4C-A097-5F24D72EFBBA}" type="datetimeFigureOut">
              <a:rPr lang="en-US" altLang="ko-KR" smtClean="0"/>
              <a:t>1/29/2017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0F5F-2408-184D-BCB4-04B8D7BCC9C3}" type="slidenum">
              <a:rPr lang="en-US" altLang="ko-KR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81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자유형: 도형 24"/>
          <p:cNvSpPr/>
          <p:nvPr userDrawn="1"/>
        </p:nvSpPr>
        <p:spPr>
          <a:xfrm rot="10800000">
            <a:off x="3473683" y="1521513"/>
            <a:ext cx="2196636" cy="3485498"/>
          </a:xfrm>
          <a:custGeom>
            <a:avLst/>
            <a:gdLst>
              <a:gd name="connsiteX0" fmla="*/ 0 w 2196636"/>
              <a:gd name="connsiteY0" fmla="*/ 0 h 3056016"/>
              <a:gd name="connsiteX1" fmla="*/ 2196636 w 2196636"/>
              <a:gd name="connsiteY1" fmla="*/ 0 h 3056016"/>
              <a:gd name="connsiteX2" fmla="*/ 2196636 w 2196636"/>
              <a:gd name="connsiteY2" fmla="*/ 2819583 h 3056016"/>
              <a:gd name="connsiteX3" fmla="*/ 2110264 w 2196636"/>
              <a:gd name="connsiteY3" fmla="*/ 2819583 h 3056016"/>
              <a:gd name="connsiteX4" fmla="*/ 2110264 w 2196636"/>
              <a:gd name="connsiteY4" fmla="*/ 2914833 h 3056016"/>
              <a:gd name="connsiteX5" fmla="*/ 2196636 w 2196636"/>
              <a:gd name="connsiteY5" fmla="*/ 2914833 h 3056016"/>
              <a:gd name="connsiteX6" fmla="*/ 2196636 w 2196636"/>
              <a:gd name="connsiteY6" fmla="*/ 3056016 h 3056016"/>
              <a:gd name="connsiteX7" fmla="*/ 0 w 2196636"/>
              <a:gd name="connsiteY7" fmla="*/ 3056016 h 3056016"/>
              <a:gd name="connsiteX8" fmla="*/ 0 w 2196636"/>
              <a:gd name="connsiteY8" fmla="*/ 2914833 h 3056016"/>
              <a:gd name="connsiteX9" fmla="*/ 86372 w 2196636"/>
              <a:gd name="connsiteY9" fmla="*/ 2914833 h 3056016"/>
              <a:gd name="connsiteX10" fmla="*/ 86372 w 2196636"/>
              <a:gd name="connsiteY10" fmla="*/ 2819583 h 3056016"/>
              <a:gd name="connsiteX11" fmla="*/ 0 w 2196636"/>
              <a:gd name="connsiteY11" fmla="*/ 2819583 h 305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636" h="3056016">
                <a:moveTo>
                  <a:pt x="0" y="0"/>
                </a:moveTo>
                <a:lnTo>
                  <a:pt x="2196636" y="0"/>
                </a:lnTo>
                <a:lnTo>
                  <a:pt x="2196636" y="2819583"/>
                </a:lnTo>
                <a:lnTo>
                  <a:pt x="2110264" y="2819583"/>
                </a:lnTo>
                <a:lnTo>
                  <a:pt x="2110264" y="2914833"/>
                </a:lnTo>
                <a:lnTo>
                  <a:pt x="2196636" y="2914833"/>
                </a:lnTo>
                <a:lnTo>
                  <a:pt x="2196636" y="3056016"/>
                </a:lnTo>
                <a:lnTo>
                  <a:pt x="0" y="3056016"/>
                </a:lnTo>
                <a:lnTo>
                  <a:pt x="0" y="2914833"/>
                </a:lnTo>
                <a:lnTo>
                  <a:pt x="86372" y="2914833"/>
                </a:lnTo>
                <a:lnTo>
                  <a:pt x="86372" y="2819583"/>
                </a:lnTo>
                <a:lnTo>
                  <a:pt x="0" y="281958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232" y="4372662"/>
            <a:ext cx="1175537" cy="405393"/>
          </a:xfrm>
        </p:spPr>
        <p:txBody>
          <a:bodyPr lIns="0" rIns="0" anchor="ctr"/>
          <a:lstStyle>
            <a:lvl1pPr marL="0" indent="0" algn="dist">
              <a:buFont typeface="Arial" panose="020B0604020202020204" pitchFamily="34" charset="0"/>
              <a:buNone/>
              <a:defRPr sz="10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ADSTORE </a:t>
            </a:r>
            <a:br>
              <a:rPr lang="en-US" altLang="ko-KR" dirty="0"/>
            </a:br>
            <a:r>
              <a:rPr lang="en-US" altLang="ko-KR" dirty="0"/>
              <a:t>PT TEMPLATE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35399" y="5007012"/>
            <a:ext cx="1473202" cy="488189"/>
          </a:xfrm>
        </p:spPr>
        <p:txBody>
          <a:bodyPr anchor="ctr"/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050" kern="1000" spc="-7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en-US" altLang="ko-KR"/>
              <a:t>DESIGNED BY</a:t>
            </a:r>
            <a:endParaRPr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 hasCustomPrompt="1"/>
          </p:nvPr>
        </p:nvSpPr>
        <p:spPr>
          <a:xfrm>
            <a:off x="3984232" y="1521514"/>
            <a:ext cx="1175537" cy="2517152"/>
          </a:xfrm>
          <a:noFill/>
          <a:effectLst/>
        </p:spPr>
        <p:txBody>
          <a:bodyPr lIns="0" rIns="0"/>
          <a:lstStyle>
            <a:lvl1pPr algn="dist">
              <a:defRPr sz="18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br>
              <a:rPr lang="en-US" altLang="ko-KR" dirty="0"/>
            </a:br>
            <a:r>
              <a:rPr lang="en-US" altLang="ko-KR" dirty="0"/>
              <a:t>TEXT </a:t>
            </a:r>
          </a:p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4727769" y="3931977"/>
            <a:ext cx="432000" cy="272623"/>
            <a:chOff x="4366685" y="3525476"/>
            <a:chExt cx="447448" cy="359915"/>
          </a:xfrm>
        </p:grpSpPr>
        <p:sp>
          <p:nvSpPr>
            <p:cNvPr id="27" name="직사각형 26"/>
            <p:cNvSpPr/>
            <p:nvPr/>
          </p:nvSpPr>
          <p:spPr>
            <a:xfrm>
              <a:off x="4366685" y="3525476"/>
              <a:ext cx="447448" cy="14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366685" y="3744541"/>
              <a:ext cx="447448" cy="14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4" name="직사각형 33"/>
          <p:cNvSpPr/>
          <p:nvPr userDrawn="1"/>
        </p:nvSpPr>
        <p:spPr>
          <a:xfrm rot="16200000">
            <a:off x="5818249" y="1691182"/>
            <a:ext cx="108000" cy="1066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직사각형 34"/>
          <p:cNvSpPr/>
          <p:nvPr userDrawn="1"/>
        </p:nvSpPr>
        <p:spPr>
          <a:xfrm rot="16200000">
            <a:off x="3217752" y="4899667"/>
            <a:ext cx="108000" cy="1066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367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/>
          <p:cNvSpPr/>
          <p:nvPr userDrawn="1"/>
        </p:nvSpPr>
        <p:spPr>
          <a:xfrm rot="10800000">
            <a:off x="3473683" y="1519289"/>
            <a:ext cx="2196637" cy="3485498"/>
          </a:xfrm>
          <a:custGeom>
            <a:avLst/>
            <a:gdLst>
              <a:gd name="connsiteX0" fmla="*/ 2196636 w 2196637"/>
              <a:gd name="connsiteY0" fmla="*/ 2917406 h 3485498"/>
              <a:gd name="connsiteX1" fmla="*/ 0 w 2196637"/>
              <a:gd name="connsiteY1" fmla="*/ 2917406 h 3485498"/>
              <a:gd name="connsiteX2" fmla="*/ 0 w 2196637"/>
              <a:gd name="connsiteY2" fmla="*/ 577849 h 3485498"/>
              <a:gd name="connsiteX3" fmla="*/ 0 w 2196637"/>
              <a:gd name="connsiteY3" fmla="*/ 234610 h 3485498"/>
              <a:gd name="connsiteX4" fmla="*/ 0 w 2196637"/>
              <a:gd name="connsiteY4" fmla="*/ 104647 h 3485498"/>
              <a:gd name="connsiteX5" fmla="*/ 0 w 2196637"/>
              <a:gd name="connsiteY5" fmla="*/ 47661 h 3485498"/>
              <a:gd name="connsiteX6" fmla="*/ 0 w 2196637"/>
              <a:gd name="connsiteY6" fmla="*/ 0 h 3485498"/>
              <a:gd name="connsiteX7" fmla="*/ 2196636 w 2196637"/>
              <a:gd name="connsiteY7" fmla="*/ 0 h 3485498"/>
              <a:gd name="connsiteX8" fmla="*/ 2196636 w 2196637"/>
              <a:gd name="connsiteY8" fmla="*/ 47661 h 3485498"/>
              <a:gd name="connsiteX9" fmla="*/ 2196637 w 2196637"/>
              <a:gd name="connsiteY9" fmla="*/ 47661 h 3485498"/>
              <a:gd name="connsiteX10" fmla="*/ 2196637 w 2196637"/>
              <a:gd name="connsiteY10" fmla="*/ 577849 h 3485498"/>
              <a:gd name="connsiteX11" fmla="*/ 2196636 w 2196637"/>
              <a:gd name="connsiteY11" fmla="*/ 577849 h 3485498"/>
              <a:gd name="connsiteX12" fmla="*/ 2196636 w 2196637"/>
              <a:gd name="connsiteY12" fmla="*/ 3485498 h 3485498"/>
              <a:gd name="connsiteX13" fmla="*/ 0 w 2196637"/>
              <a:gd name="connsiteY13" fmla="*/ 3485498 h 3485498"/>
              <a:gd name="connsiteX14" fmla="*/ 0 w 2196637"/>
              <a:gd name="connsiteY14" fmla="*/ 3324474 h 3485498"/>
              <a:gd name="connsiteX15" fmla="*/ 86372 w 2196637"/>
              <a:gd name="connsiteY15" fmla="*/ 3324474 h 3485498"/>
              <a:gd name="connsiteX16" fmla="*/ 86372 w 2196637"/>
              <a:gd name="connsiteY16" fmla="*/ 3215837 h 3485498"/>
              <a:gd name="connsiteX17" fmla="*/ 0 w 2196637"/>
              <a:gd name="connsiteY17" fmla="*/ 3215837 h 3485498"/>
              <a:gd name="connsiteX18" fmla="*/ 0 w 2196637"/>
              <a:gd name="connsiteY18" fmla="*/ 3047368 h 3485498"/>
              <a:gd name="connsiteX19" fmla="*/ 2196636 w 2196637"/>
              <a:gd name="connsiteY19" fmla="*/ 3047368 h 3485498"/>
              <a:gd name="connsiteX20" fmla="*/ 2196636 w 2196637"/>
              <a:gd name="connsiteY20" fmla="*/ 3215837 h 3485498"/>
              <a:gd name="connsiteX21" fmla="*/ 2110264 w 2196637"/>
              <a:gd name="connsiteY21" fmla="*/ 3215837 h 3485498"/>
              <a:gd name="connsiteX22" fmla="*/ 2110264 w 2196637"/>
              <a:gd name="connsiteY22" fmla="*/ 3324474 h 3485498"/>
              <a:gd name="connsiteX23" fmla="*/ 2196636 w 2196637"/>
              <a:gd name="connsiteY23" fmla="*/ 3324474 h 348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96637" h="3485498">
                <a:moveTo>
                  <a:pt x="2196636" y="2917406"/>
                </a:moveTo>
                <a:lnTo>
                  <a:pt x="0" y="2917406"/>
                </a:lnTo>
                <a:lnTo>
                  <a:pt x="0" y="577849"/>
                </a:lnTo>
                <a:lnTo>
                  <a:pt x="0" y="234610"/>
                </a:lnTo>
                <a:lnTo>
                  <a:pt x="0" y="104647"/>
                </a:lnTo>
                <a:lnTo>
                  <a:pt x="0" y="47661"/>
                </a:lnTo>
                <a:lnTo>
                  <a:pt x="0" y="0"/>
                </a:lnTo>
                <a:lnTo>
                  <a:pt x="2196636" y="0"/>
                </a:lnTo>
                <a:lnTo>
                  <a:pt x="2196636" y="47661"/>
                </a:lnTo>
                <a:lnTo>
                  <a:pt x="2196637" y="47661"/>
                </a:lnTo>
                <a:lnTo>
                  <a:pt x="2196637" y="577849"/>
                </a:lnTo>
                <a:lnTo>
                  <a:pt x="2196636" y="577849"/>
                </a:lnTo>
                <a:close/>
                <a:moveTo>
                  <a:pt x="2196636" y="3485498"/>
                </a:moveTo>
                <a:lnTo>
                  <a:pt x="0" y="3485498"/>
                </a:lnTo>
                <a:lnTo>
                  <a:pt x="0" y="3324474"/>
                </a:lnTo>
                <a:lnTo>
                  <a:pt x="86372" y="3324474"/>
                </a:lnTo>
                <a:lnTo>
                  <a:pt x="86372" y="3215837"/>
                </a:lnTo>
                <a:lnTo>
                  <a:pt x="0" y="3215837"/>
                </a:lnTo>
                <a:lnTo>
                  <a:pt x="0" y="3047368"/>
                </a:lnTo>
                <a:lnTo>
                  <a:pt x="2196636" y="3047368"/>
                </a:lnTo>
                <a:lnTo>
                  <a:pt x="2196636" y="3215837"/>
                </a:lnTo>
                <a:lnTo>
                  <a:pt x="2110264" y="3215837"/>
                </a:lnTo>
                <a:lnTo>
                  <a:pt x="2110264" y="3324474"/>
                </a:lnTo>
                <a:lnTo>
                  <a:pt x="2196636" y="332447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 rot="16200000">
            <a:off x="5818249" y="1691182"/>
            <a:ext cx="108000" cy="1066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 rot="16200000">
            <a:off x="3217752" y="4899667"/>
            <a:ext cx="108000" cy="1066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3652" y="2099537"/>
            <a:ext cx="1536698" cy="2905251"/>
          </a:xfrm>
        </p:spPr>
        <p:txBody>
          <a:bodyPr lIns="0" rIns="0" anchor="ctr"/>
          <a:lstStyle>
            <a:lvl1pPr marL="0" indent="0" algn="dist">
              <a:lnSpc>
                <a:spcPct val="100000"/>
              </a:lnSpc>
              <a:buFont typeface="Arial" panose="020B0604020202020204" pitchFamily="34" charset="0"/>
              <a:buNone/>
              <a:defRPr sz="10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DESIGN</a:t>
            </a:r>
          </a:p>
          <a:p>
            <a:endParaRPr lang="en-US" altLang="ko-KR" dirty="0"/>
          </a:p>
          <a:p>
            <a:r>
              <a:rPr lang="en-US" altLang="ko-KR" dirty="0"/>
              <a:t>·</a:t>
            </a:r>
          </a:p>
          <a:p>
            <a:endParaRPr lang="en-US" altLang="ko-KR" dirty="0"/>
          </a:p>
          <a:p>
            <a:r>
              <a:rPr lang="en-US" dirty="0"/>
              <a:t>CONCEPT</a:t>
            </a:r>
          </a:p>
          <a:p>
            <a:endParaRPr lang="en-US" altLang="ko-KR" dirty="0"/>
          </a:p>
          <a:p>
            <a:r>
              <a:rPr lang="en-US" altLang="ko-KR" dirty="0"/>
              <a:t>·</a:t>
            </a:r>
          </a:p>
          <a:p>
            <a:endParaRPr lang="en-US" altLang="ko-KR" dirty="0"/>
          </a:p>
          <a:p>
            <a:r>
              <a:rPr lang="en-US" dirty="0"/>
              <a:t>ARTWORKS</a:t>
            </a:r>
          </a:p>
          <a:p>
            <a:endParaRPr lang="en-US" altLang="ko-KR" dirty="0"/>
          </a:p>
          <a:p>
            <a:r>
              <a:rPr lang="en-US" altLang="ko-KR" dirty="0"/>
              <a:t>·</a:t>
            </a:r>
          </a:p>
          <a:p>
            <a:endParaRPr lang="en-US" altLang="ko-KR" dirty="0"/>
          </a:p>
          <a:p>
            <a:r>
              <a:rPr lang="en-US" dirty="0"/>
              <a:t>GALLERY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21" y="5140179"/>
            <a:ext cx="1854198" cy="263672"/>
          </a:xfrm>
        </p:spPr>
        <p:txBody>
          <a:bodyPr anchor="ctr"/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050" kern="1000" spc="-7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en-US" altLang="ko-KR"/>
              <a:t>INDEX LIST</a:t>
            </a:r>
            <a:endParaRPr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 hasCustomPrompt="1"/>
          </p:nvPr>
        </p:nvSpPr>
        <p:spPr>
          <a:xfrm>
            <a:off x="3803652" y="1545491"/>
            <a:ext cx="1536698" cy="394678"/>
          </a:xfrm>
          <a:noFill/>
          <a:effectLst/>
        </p:spPr>
        <p:txBody>
          <a:bodyPr lIns="0" rIns="0"/>
          <a:lstStyle>
            <a:lvl1pPr algn="ctr">
              <a:lnSpc>
                <a:spcPct val="100000"/>
              </a:lnSpc>
              <a:defRPr sz="18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altLang="ko-KR" dirty="0"/>
              <a:t>INDEX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8729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 userDrawn="1"/>
        </p:nvGrpSpPr>
        <p:grpSpPr>
          <a:xfrm>
            <a:off x="44956" y="100484"/>
            <a:ext cx="794606" cy="1023054"/>
            <a:chOff x="879183" y="488112"/>
            <a:chExt cx="2707186" cy="3485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자유형: 도형 15"/>
            <p:cNvSpPr/>
            <p:nvPr userDrawn="1"/>
          </p:nvSpPr>
          <p:spPr>
            <a:xfrm rot="10800000">
              <a:off x="1134459" y="488112"/>
              <a:ext cx="2196636" cy="3485498"/>
            </a:xfrm>
            <a:custGeom>
              <a:avLst/>
              <a:gdLst>
                <a:gd name="connsiteX0" fmla="*/ 0 w 2196636"/>
                <a:gd name="connsiteY0" fmla="*/ 0 h 3056016"/>
                <a:gd name="connsiteX1" fmla="*/ 2196636 w 2196636"/>
                <a:gd name="connsiteY1" fmla="*/ 0 h 3056016"/>
                <a:gd name="connsiteX2" fmla="*/ 2196636 w 2196636"/>
                <a:gd name="connsiteY2" fmla="*/ 2819583 h 3056016"/>
                <a:gd name="connsiteX3" fmla="*/ 2110264 w 2196636"/>
                <a:gd name="connsiteY3" fmla="*/ 2819583 h 3056016"/>
                <a:gd name="connsiteX4" fmla="*/ 2110264 w 2196636"/>
                <a:gd name="connsiteY4" fmla="*/ 2914833 h 3056016"/>
                <a:gd name="connsiteX5" fmla="*/ 2196636 w 2196636"/>
                <a:gd name="connsiteY5" fmla="*/ 2914833 h 3056016"/>
                <a:gd name="connsiteX6" fmla="*/ 2196636 w 2196636"/>
                <a:gd name="connsiteY6" fmla="*/ 3056016 h 3056016"/>
                <a:gd name="connsiteX7" fmla="*/ 0 w 2196636"/>
                <a:gd name="connsiteY7" fmla="*/ 3056016 h 3056016"/>
                <a:gd name="connsiteX8" fmla="*/ 0 w 2196636"/>
                <a:gd name="connsiteY8" fmla="*/ 2914833 h 3056016"/>
                <a:gd name="connsiteX9" fmla="*/ 86372 w 2196636"/>
                <a:gd name="connsiteY9" fmla="*/ 2914833 h 3056016"/>
                <a:gd name="connsiteX10" fmla="*/ 86372 w 2196636"/>
                <a:gd name="connsiteY10" fmla="*/ 2819583 h 3056016"/>
                <a:gd name="connsiteX11" fmla="*/ 0 w 2196636"/>
                <a:gd name="connsiteY11" fmla="*/ 2819583 h 305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636" h="3056016">
                  <a:moveTo>
                    <a:pt x="0" y="0"/>
                  </a:moveTo>
                  <a:lnTo>
                    <a:pt x="2196636" y="0"/>
                  </a:lnTo>
                  <a:lnTo>
                    <a:pt x="2196636" y="2819583"/>
                  </a:lnTo>
                  <a:lnTo>
                    <a:pt x="2110264" y="2819583"/>
                  </a:lnTo>
                  <a:lnTo>
                    <a:pt x="2110264" y="2914833"/>
                  </a:lnTo>
                  <a:lnTo>
                    <a:pt x="2196636" y="2914833"/>
                  </a:lnTo>
                  <a:lnTo>
                    <a:pt x="2196636" y="3056016"/>
                  </a:lnTo>
                  <a:lnTo>
                    <a:pt x="0" y="3056016"/>
                  </a:lnTo>
                  <a:lnTo>
                    <a:pt x="0" y="2914833"/>
                  </a:lnTo>
                  <a:lnTo>
                    <a:pt x="86372" y="2914833"/>
                  </a:lnTo>
                  <a:lnTo>
                    <a:pt x="86372" y="2819583"/>
                  </a:lnTo>
                  <a:lnTo>
                    <a:pt x="0" y="28195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 rot="16200000">
              <a:off x="3479025" y="657781"/>
              <a:ext cx="108000" cy="106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직사각형 22"/>
            <p:cNvSpPr/>
            <p:nvPr userDrawn="1"/>
          </p:nvSpPr>
          <p:spPr>
            <a:xfrm rot="16200000">
              <a:off x="878528" y="3866266"/>
              <a:ext cx="108000" cy="106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0449" y="218109"/>
            <a:ext cx="8065477" cy="577893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2400" spc="-90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 typeface="Arial" panose="020B0604020202020204" pitchFamily="34" charset="0"/>
            </a:pPr>
            <a:r>
              <a:rPr lang="en-US" dirty="0"/>
              <a:t>MAIN TITLE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0450" y="796002"/>
            <a:ext cx="8065478" cy="295836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ko-KR" altLang="en-US" sz="11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altLang="ko-KR" dirty="0"/>
              <a:t>SUBTITLE PLACEHOLDER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9884" y="5900735"/>
            <a:ext cx="639990" cy="255136"/>
          </a:xfrm>
        </p:spPr>
        <p:txBody>
          <a:bodyPr/>
          <a:lstStyle>
            <a:lvl1pPr algn="dist">
              <a:defRPr sz="600" b="1" baseline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ADSTORE</a:t>
            </a:r>
          </a:p>
          <a:p>
            <a:pPr lvl="0"/>
            <a:r>
              <a:rPr lang="en-US" altLang="ko-KR" dirty="0"/>
              <a:t>-L@RGO</a:t>
            </a:r>
            <a:endParaRPr lang="ko-KR" altLang="en-US" dirty="0"/>
          </a:p>
        </p:txBody>
      </p:sp>
      <p:sp>
        <p:nvSpPr>
          <p:cNvPr id="20" name="텍스트 개체 틀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9883" y="1137462"/>
            <a:ext cx="639990" cy="599297"/>
          </a:xfrm>
        </p:spPr>
        <p:txBody>
          <a:bodyPr/>
          <a:lstStyle>
            <a:lvl1pPr marL="0" indent="0" algn="dist" defTabSz="914377" rtl="0" eaLnBrk="1" latin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600" b="1" kern="1000" spc="-7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/>
              <a:t>SUBTITLE</a:t>
            </a:r>
          </a:p>
          <a:p>
            <a:pPr lvl="0"/>
            <a:r>
              <a:rPr lang="en-US" altLang="ko-KR" dirty="0"/>
              <a:t>TEXT </a:t>
            </a:r>
          </a:p>
          <a:p>
            <a:pPr lvl="0"/>
            <a:r>
              <a:rPr lang="en-US" altLang="ko-KR" dirty="0"/>
              <a:t>PLACEHOLDER</a:t>
            </a:r>
            <a:endParaRPr lang="ko-KR" alt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72832" y="1137462"/>
            <a:ext cx="8065477" cy="5618271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altLang="en-US" sz="13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altLang="ko-KR" dirty="0"/>
              <a:t>ADSTORE | </a:t>
            </a:r>
            <a:r>
              <a:rPr lang="en-US" altLang="ko-KR" dirty="0" err="1"/>
              <a:t>L@rgo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565150" y="1795371"/>
            <a:ext cx="194723" cy="480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713073" y="6342027"/>
            <a:ext cx="46800" cy="480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119883" y="6643749"/>
            <a:ext cx="46800" cy="480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 rot="10800000">
            <a:off x="978394" y="100484"/>
            <a:ext cx="72000" cy="7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 rot="10800000">
            <a:off x="8966307" y="6686201"/>
            <a:ext cx="72000" cy="7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42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52" userDrawn="1">
          <p15:clr>
            <a:srgbClr val="FBAE40"/>
          </p15:clr>
        </p15:guide>
        <p15:guide id="3" pos="6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001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44956" y="100484"/>
            <a:ext cx="794606" cy="1023054"/>
            <a:chOff x="879183" y="488112"/>
            <a:chExt cx="2707186" cy="3485499"/>
          </a:xfrm>
          <a:solidFill>
            <a:schemeClr val="bg1"/>
          </a:solidFill>
        </p:grpSpPr>
        <p:sp>
          <p:nvSpPr>
            <p:cNvPr id="16" name="자유형: 도형 15"/>
            <p:cNvSpPr/>
            <p:nvPr userDrawn="1"/>
          </p:nvSpPr>
          <p:spPr>
            <a:xfrm rot="10800000">
              <a:off x="1134459" y="488112"/>
              <a:ext cx="2196637" cy="3485499"/>
            </a:xfrm>
            <a:custGeom>
              <a:avLst/>
              <a:gdLst>
                <a:gd name="connsiteX0" fmla="*/ 0 w 2196636"/>
                <a:gd name="connsiteY0" fmla="*/ 0 h 3056016"/>
                <a:gd name="connsiteX1" fmla="*/ 2196636 w 2196636"/>
                <a:gd name="connsiteY1" fmla="*/ 0 h 3056016"/>
                <a:gd name="connsiteX2" fmla="*/ 2196636 w 2196636"/>
                <a:gd name="connsiteY2" fmla="*/ 2819583 h 3056016"/>
                <a:gd name="connsiteX3" fmla="*/ 2110264 w 2196636"/>
                <a:gd name="connsiteY3" fmla="*/ 2819583 h 3056016"/>
                <a:gd name="connsiteX4" fmla="*/ 2110264 w 2196636"/>
                <a:gd name="connsiteY4" fmla="*/ 2914833 h 3056016"/>
                <a:gd name="connsiteX5" fmla="*/ 2196636 w 2196636"/>
                <a:gd name="connsiteY5" fmla="*/ 2914833 h 3056016"/>
                <a:gd name="connsiteX6" fmla="*/ 2196636 w 2196636"/>
                <a:gd name="connsiteY6" fmla="*/ 3056016 h 3056016"/>
                <a:gd name="connsiteX7" fmla="*/ 0 w 2196636"/>
                <a:gd name="connsiteY7" fmla="*/ 3056016 h 3056016"/>
                <a:gd name="connsiteX8" fmla="*/ 0 w 2196636"/>
                <a:gd name="connsiteY8" fmla="*/ 2914833 h 3056016"/>
                <a:gd name="connsiteX9" fmla="*/ 86372 w 2196636"/>
                <a:gd name="connsiteY9" fmla="*/ 2914833 h 3056016"/>
                <a:gd name="connsiteX10" fmla="*/ 86372 w 2196636"/>
                <a:gd name="connsiteY10" fmla="*/ 2819583 h 3056016"/>
                <a:gd name="connsiteX11" fmla="*/ 0 w 2196636"/>
                <a:gd name="connsiteY11" fmla="*/ 2819583 h 305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636" h="3056016">
                  <a:moveTo>
                    <a:pt x="0" y="0"/>
                  </a:moveTo>
                  <a:lnTo>
                    <a:pt x="2196636" y="0"/>
                  </a:lnTo>
                  <a:lnTo>
                    <a:pt x="2196636" y="2819583"/>
                  </a:lnTo>
                  <a:lnTo>
                    <a:pt x="2110264" y="2819583"/>
                  </a:lnTo>
                  <a:lnTo>
                    <a:pt x="2110264" y="2914833"/>
                  </a:lnTo>
                  <a:lnTo>
                    <a:pt x="2196636" y="2914833"/>
                  </a:lnTo>
                  <a:lnTo>
                    <a:pt x="2196636" y="3056016"/>
                  </a:lnTo>
                  <a:lnTo>
                    <a:pt x="0" y="3056016"/>
                  </a:lnTo>
                  <a:lnTo>
                    <a:pt x="0" y="2914833"/>
                  </a:lnTo>
                  <a:lnTo>
                    <a:pt x="86372" y="2914833"/>
                  </a:lnTo>
                  <a:lnTo>
                    <a:pt x="86372" y="2819583"/>
                  </a:lnTo>
                  <a:lnTo>
                    <a:pt x="0" y="28195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 rot="16200000">
              <a:off x="3479025" y="657781"/>
              <a:ext cx="108000" cy="106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직사각형 22"/>
            <p:cNvSpPr/>
            <p:nvPr userDrawn="1"/>
          </p:nvSpPr>
          <p:spPr>
            <a:xfrm rot="16200000">
              <a:off x="878528" y="3866266"/>
              <a:ext cx="108000" cy="1066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0449" y="218109"/>
            <a:ext cx="8065477" cy="577893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2400" spc="-90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 typeface="Arial" panose="020B0604020202020204" pitchFamily="34" charset="0"/>
            </a:pPr>
            <a:r>
              <a:rPr lang="en-US" dirty="0"/>
              <a:t>MAIN TITLE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0450" y="796002"/>
            <a:ext cx="8065478" cy="295836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ko-KR" altLang="en-US" sz="11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altLang="ko-KR" dirty="0"/>
              <a:t>SUBTITLE PLACEHOLDER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9884" y="5900735"/>
            <a:ext cx="639990" cy="255136"/>
          </a:xfrm>
        </p:spPr>
        <p:txBody>
          <a:bodyPr/>
          <a:lstStyle>
            <a:lvl1pPr algn="dist">
              <a:defRPr sz="600" b="1" baseline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ADSTORE</a:t>
            </a:r>
          </a:p>
          <a:p>
            <a:pPr lvl="0"/>
            <a:r>
              <a:rPr lang="en-US" altLang="ko-KR" dirty="0"/>
              <a:t>-L@RGO</a:t>
            </a:r>
            <a:endParaRPr lang="ko-KR" altLang="en-US" dirty="0"/>
          </a:p>
        </p:txBody>
      </p:sp>
      <p:sp>
        <p:nvSpPr>
          <p:cNvPr id="20" name="텍스트 개체 틀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9883" y="1137462"/>
            <a:ext cx="639990" cy="599297"/>
          </a:xfrm>
        </p:spPr>
        <p:txBody>
          <a:bodyPr/>
          <a:lstStyle>
            <a:lvl1pPr marL="0" indent="0" algn="dist" defTabSz="914377" rtl="0" eaLnBrk="1" latin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600" b="1" kern="1000" spc="-7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/>
              <a:t>SUBTITLE</a:t>
            </a:r>
          </a:p>
          <a:p>
            <a:pPr lvl="0"/>
            <a:r>
              <a:rPr lang="en-US" altLang="ko-KR" dirty="0"/>
              <a:t>TEXT </a:t>
            </a:r>
          </a:p>
          <a:p>
            <a:pPr lvl="0"/>
            <a:r>
              <a:rPr lang="en-US" altLang="ko-KR" dirty="0"/>
              <a:t>PLACEHOLDER</a:t>
            </a:r>
            <a:endParaRPr lang="ko-KR" alt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72832" y="1137462"/>
            <a:ext cx="8065477" cy="5618271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altLang="en-US" sz="13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altLang="ko-KR" dirty="0"/>
              <a:t>ADSTORE | </a:t>
            </a:r>
            <a:r>
              <a:rPr lang="en-US" altLang="ko-KR" dirty="0" err="1"/>
              <a:t>L@rgo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565150" y="1795371"/>
            <a:ext cx="194723" cy="480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713073" y="6342027"/>
            <a:ext cx="46800" cy="4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119883" y="6643749"/>
            <a:ext cx="46800" cy="4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26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52">
          <p15:clr>
            <a:srgbClr val="FBAE40"/>
          </p15:clr>
        </p15:guide>
        <p15:guide id="3" pos="5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72832" y="100484"/>
            <a:ext cx="8065477" cy="6655249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ko-KR" altLang="en-US" sz="1800" dirty="0"/>
            </a:lvl1pPr>
          </a:lstStyle>
          <a:p>
            <a:pPr lvl="0" algn="ctr" defTabSz="457200" latinLnBrk="0"/>
            <a:r>
              <a:rPr lang="en-US" altLang="ko-KR" dirty="0"/>
              <a:t>ADSTORE | </a:t>
            </a:r>
            <a:r>
              <a:rPr lang="en-US" altLang="ko-KR" dirty="0" err="1"/>
              <a:t>L@rgo</a:t>
            </a:r>
            <a:endParaRPr lang="ko-KR" altLang="en-US" dirty="0"/>
          </a:p>
        </p:txBody>
      </p:sp>
      <p:sp>
        <p:nvSpPr>
          <p:cNvPr id="18" name="직사각형 17"/>
          <p:cNvSpPr/>
          <p:nvPr userDrawn="1"/>
        </p:nvSpPr>
        <p:spPr>
          <a:xfrm rot="10800000">
            <a:off x="977592" y="100484"/>
            <a:ext cx="8060713" cy="6655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44956" y="100484"/>
            <a:ext cx="794606" cy="1023054"/>
            <a:chOff x="879183" y="488112"/>
            <a:chExt cx="2707186" cy="3485499"/>
          </a:xfrm>
        </p:grpSpPr>
        <p:sp>
          <p:nvSpPr>
            <p:cNvPr id="16" name="자유형: 도형 15"/>
            <p:cNvSpPr/>
            <p:nvPr userDrawn="1"/>
          </p:nvSpPr>
          <p:spPr>
            <a:xfrm rot="10800000">
              <a:off x="1134459" y="488112"/>
              <a:ext cx="2196636" cy="3485498"/>
            </a:xfrm>
            <a:custGeom>
              <a:avLst/>
              <a:gdLst>
                <a:gd name="connsiteX0" fmla="*/ 0 w 2196636"/>
                <a:gd name="connsiteY0" fmla="*/ 0 h 3056016"/>
                <a:gd name="connsiteX1" fmla="*/ 2196636 w 2196636"/>
                <a:gd name="connsiteY1" fmla="*/ 0 h 3056016"/>
                <a:gd name="connsiteX2" fmla="*/ 2196636 w 2196636"/>
                <a:gd name="connsiteY2" fmla="*/ 2819583 h 3056016"/>
                <a:gd name="connsiteX3" fmla="*/ 2110264 w 2196636"/>
                <a:gd name="connsiteY3" fmla="*/ 2819583 h 3056016"/>
                <a:gd name="connsiteX4" fmla="*/ 2110264 w 2196636"/>
                <a:gd name="connsiteY4" fmla="*/ 2914833 h 3056016"/>
                <a:gd name="connsiteX5" fmla="*/ 2196636 w 2196636"/>
                <a:gd name="connsiteY5" fmla="*/ 2914833 h 3056016"/>
                <a:gd name="connsiteX6" fmla="*/ 2196636 w 2196636"/>
                <a:gd name="connsiteY6" fmla="*/ 3056016 h 3056016"/>
                <a:gd name="connsiteX7" fmla="*/ 0 w 2196636"/>
                <a:gd name="connsiteY7" fmla="*/ 3056016 h 3056016"/>
                <a:gd name="connsiteX8" fmla="*/ 0 w 2196636"/>
                <a:gd name="connsiteY8" fmla="*/ 2914833 h 3056016"/>
                <a:gd name="connsiteX9" fmla="*/ 86372 w 2196636"/>
                <a:gd name="connsiteY9" fmla="*/ 2914833 h 3056016"/>
                <a:gd name="connsiteX10" fmla="*/ 86372 w 2196636"/>
                <a:gd name="connsiteY10" fmla="*/ 2819583 h 3056016"/>
                <a:gd name="connsiteX11" fmla="*/ 0 w 2196636"/>
                <a:gd name="connsiteY11" fmla="*/ 2819583 h 305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636" h="3056016">
                  <a:moveTo>
                    <a:pt x="0" y="0"/>
                  </a:moveTo>
                  <a:lnTo>
                    <a:pt x="2196636" y="0"/>
                  </a:lnTo>
                  <a:lnTo>
                    <a:pt x="2196636" y="2819583"/>
                  </a:lnTo>
                  <a:lnTo>
                    <a:pt x="2110264" y="2819583"/>
                  </a:lnTo>
                  <a:lnTo>
                    <a:pt x="2110264" y="2914833"/>
                  </a:lnTo>
                  <a:lnTo>
                    <a:pt x="2196636" y="2914833"/>
                  </a:lnTo>
                  <a:lnTo>
                    <a:pt x="2196636" y="3056016"/>
                  </a:lnTo>
                  <a:lnTo>
                    <a:pt x="0" y="3056016"/>
                  </a:lnTo>
                  <a:lnTo>
                    <a:pt x="0" y="2914833"/>
                  </a:lnTo>
                  <a:lnTo>
                    <a:pt x="86372" y="2914833"/>
                  </a:lnTo>
                  <a:lnTo>
                    <a:pt x="86372" y="2819583"/>
                  </a:lnTo>
                  <a:lnTo>
                    <a:pt x="0" y="281958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 rot="16200000">
              <a:off x="3479025" y="657781"/>
              <a:ext cx="108000" cy="10668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직사각형 22"/>
            <p:cNvSpPr/>
            <p:nvPr userDrawn="1"/>
          </p:nvSpPr>
          <p:spPr>
            <a:xfrm rot="16200000">
              <a:off x="878528" y="3866266"/>
              <a:ext cx="108000" cy="10668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830" y="174181"/>
            <a:ext cx="8065477" cy="614494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2000" spc="-90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 typeface="Arial" panose="020B0604020202020204" pitchFamily="34" charset="0"/>
            </a:pPr>
            <a:r>
              <a:rPr lang="en-US" dirty="0"/>
              <a:t>MAIN TITLE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2831" y="791144"/>
            <a:ext cx="8065478" cy="332394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ko-KR" altLang="en-US" sz="1100" spc="-90" dirty="0">
                <a:ln>
                  <a:solidFill>
                    <a:srgbClr val="333944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altLang="ko-KR" dirty="0"/>
              <a:t>SUBTITLE PLACEHOLDER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9884" y="5900735"/>
            <a:ext cx="639990" cy="255136"/>
          </a:xfrm>
        </p:spPr>
        <p:txBody>
          <a:bodyPr/>
          <a:lstStyle>
            <a:lvl1pPr algn="dist">
              <a:defRPr sz="600" b="1" baseline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ADSTORE</a:t>
            </a:r>
          </a:p>
          <a:p>
            <a:pPr lvl="0"/>
            <a:r>
              <a:rPr lang="en-US" altLang="ko-KR" dirty="0"/>
              <a:t>-L@RGO</a:t>
            </a:r>
            <a:endParaRPr lang="ko-KR" altLang="en-US" dirty="0"/>
          </a:p>
        </p:txBody>
      </p:sp>
      <p:sp>
        <p:nvSpPr>
          <p:cNvPr id="20" name="텍스트 개체 틀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9883" y="1137462"/>
            <a:ext cx="639990" cy="599297"/>
          </a:xfrm>
        </p:spPr>
        <p:txBody>
          <a:bodyPr/>
          <a:lstStyle>
            <a:lvl1pPr marL="0" indent="0" algn="dist" defTabSz="914377" rtl="0" eaLnBrk="1" latin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600" b="1" kern="1000" spc="-7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lvl="0"/>
            <a:r>
              <a:rPr lang="en-US" altLang="ko-KR" dirty="0"/>
              <a:t>SUBTITLE</a:t>
            </a:r>
          </a:p>
          <a:p>
            <a:pPr lvl="0"/>
            <a:r>
              <a:rPr lang="en-US" altLang="ko-KR" dirty="0"/>
              <a:t>TEXT </a:t>
            </a:r>
          </a:p>
          <a:p>
            <a:pPr lvl="0"/>
            <a:r>
              <a:rPr lang="en-US" altLang="ko-KR" dirty="0"/>
              <a:t>PLACEHOLDER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565150" y="1795371"/>
            <a:ext cx="194723" cy="480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713073" y="6342027"/>
            <a:ext cx="46800" cy="480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119883" y="6643749"/>
            <a:ext cx="46800" cy="480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20"/>
          <p:cNvSpPr/>
          <p:nvPr userDrawn="1"/>
        </p:nvSpPr>
        <p:spPr>
          <a:xfrm rot="10800000">
            <a:off x="4967800" y="100484"/>
            <a:ext cx="7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23"/>
          <p:cNvSpPr/>
          <p:nvPr userDrawn="1"/>
        </p:nvSpPr>
        <p:spPr>
          <a:xfrm rot="10800000">
            <a:off x="4960921" y="6686201"/>
            <a:ext cx="7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/>
          <p:cNvSpPr/>
          <p:nvPr userDrawn="1"/>
        </p:nvSpPr>
        <p:spPr>
          <a:xfrm rot="10800000">
            <a:off x="8966305" y="3392108"/>
            <a:ext cx="7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31"/>
          <p:cNvSpPr/>
          <p:nvPr userDrawn="1"/>
        </p:nvSpPr>
        <p:spPr>
          <a:xfrm rot="10800000">
            <a:off x="972830" y="3392108"/>
            <a:ext cx="7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36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52">
          <p15:clr>
            <a:srgbClr val="FBAE40"/>
          </p15:clr>
        </p15:guide>
        <p15:guide id="3" pos="6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70000"/>
              </a:lnSpc>
              <a:defRPr sz="1200" spc="-1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9F33ED0-BB53-40D6-86C9-526C8F33B5AF}" type="datetimeFigureOut">
              <a:rPr lang="ko-KR" altLang="en-US" smtClean="0"/>
              <a:pPr/>
              <a:t>2017-01-29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lnSpc>
                <a:spcPct val="70000"/>
              </a:lnSpc>
              <a:defRPr sz="1200" spc="-1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r">
              <a:lnSpc>
                <a:spcPct val="70000"/>
              </a:lnSpc>
              <a:defRPr sz="1200" spc="-1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2884D7C-4A9F-42D1-ACE2-755204AF41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2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5" r:id="rId4"/>
    <p:sldLayoutId id="2147483664" r:id="rId5"/>
  </p:sldLayoutIdLst>
  <p:txStyles>
    <p:titleStyle>
      <a:lvl1pPr algn="l" defTabSz="914400" rtl="0" eaLnBrk="1" latinLnBrk="1" hangingPunct="1">
        <a:lnSpc>
          <a:spcPct val="100000"/>
        </a:lnSpc>
        <a:spcBef>
          <a:spcPct val="0"/>
        </a:spcBef>
        <a:buNone/>
        <a:defRPr sz="4400" kern="1200" spc="-10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 spc="-10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1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 spc="-10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1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 spc="-10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1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1800" kern="1200" spc="-10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1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1800" kern="1200" spc="-10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957930" y="1334481"/>
            <a:ext cx="1201839" cy="18210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ko-KR" sz="1660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KoPub돋움체 Bold"/>
              </a:rPr>
              <a:t>N</a:t>
            </a:r>
            <a:endParaRPr lang="ko-KR" altLang="en-US" sz="2000" dirty="0"/>
          </a:p>
        </p:txBody>
      </p:sp>
      <p:sp>
        <p:nvSpPr>
          <p:cNvPr id="18" name="부제목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/>
              <a:t>ADSTORE</a:t>
            </a:r>
          </a:p>
          <a:p>
            <a:r>
              <a:rPr lang="en-US" altLang="ko-KR"/>
              <a:t>PT TEMPLATE</a:t>
            </a: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DESIGNED BY </a:t>
            </a:r>
            <a:r>
              <a:rPr lang="en-US"/>
              <a:t>L@RGO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pPr algn="dist"/>
            <a:r>
              <a:rPr lang="en-US" altLang="ko-KR" sz="1200" dirty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92491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A LIST</a:t>
            </a:r>
          </a:p>
          <a:p>
            <a:endParaRPr lang="en-US" altLang="ko-KR" dirty="0"/>
          </a:p>
          <a:p>
            <a:r>
              <a:rPr lang="en-US" altLang="ko-KR" dirty="0"/>
              <a:t>·</a:t>
            </a:r>
          </a:p>
          <a:p>
            <a:endParaRPr lang="en-US" altLang="ko-KR" dirty="0"/>
          </a:p>
          <a:p>
            <a:r>
              <a:rPr lang="en-US" altLang="ko-KR" dirty="0"/>
              <a:t>SELECTION</a:t>
            </a:r>
            <a:r>
              <a:rPr lang="ko-KR" altLang="en-US" dirty="0"/>
              <a:t> </a:t>
            </a:r>
            <a:r>
              <a:rPr lang="en-US" altLang="ko-KR" dirty="0"/>
              <a:t>B</a:t>
            </a:r>
          </a:p>
          <a:p>
            <a:endParaRPr lang="en-US" altLang="ko-KR" dirty="0"/>
          </a:p>
          <a:p>
            <a:r>
              <a:rPr lang="en-US" altLang="ko-KR" dirty="0"/>
              <a:t>·</a:t>
            </a:r>
          </a:p>
          <a:p>
            <a:endParaRPr lang="en-US" altLang="ko-KR" dirty="0"/>
          </a:p>
          <a:p>
            <a:r>
              <a:rPr lang="en-US" altLang="ko-KR" dirty="0"/>
              <a:t>COLLECTION</a:t>
            </a:r>
          </a:p>
          <a:p>
            <a:endParaRPr lang="en-US" altLang="ko-KR" dirty="0"/>
          </a:p>
          <a:p>
            <a:r>
              <a:rPr lang="en-US" altLang="ko-KR" dirty="0"/>
              <a:t>·</a:t>
            </a:r>
          </a:p>
          <a:p>
            <a:endParaRPr lang="en-US" altLang="ko-KR" dirty="0"/>
          </a:p>
          <a:p>
            <a:r>
              <a:rPr lang="en-US" altLang="ko-KR" dirty="0"/>
              <a:t>GALLERY</a:t>
            </a:r>
          </a:p>
          <a:p>
            <a:endParaRPr lang="en-US" altLang="ko-KR" dirty="0"/>
          </a:p>
          <a:p>
            <a:r>
              <a:rPr lang="en-US" altLang="ko-KR" dirty="0"/>
              <a:t>·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dist"/>
            <a:r>
              <a:rPr lang="en-US" altLang="ko-KR" dirty="0"/>
              <a:t>INDEX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431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0449" y="318001"/>
            <a:ext cx="8065477" cy="478001"/>
          </a:xfrm>
        </p:spPr>
        <p:txBody>
          <a:bodyPr/>
          <a:lstStyle/>
          <a:p>
            <a:r>
              <a:rPr lang="en-US" altLang="ko-KR" dirty="0"/>
              <a:t>SQUARED.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ADSTORE PPT Template Released | Designed by </a:t>
            </a:r>
            <a:r>
              <a:rPr lang="en-US" altLang="ko-KR" dirty="0" err="1"/>
              <a:t>L@rgo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DESIGNED BY</a:t>
            </a:r>
          </a:p>
          <a:p>
            <a:r>
              <a:rPr lang="en-US" altLang="ko-KR"/>
              <a:t>L@RGO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N BOARD</a:t>
            </a:r>
          </a:p>
          <a:p>
            <a:r>
              <a:rPr lang="en-US" altLang="ko-KR" dirty="0"/>
              <a:t>SQUARED</a:t>
            </a:r>
          </a:p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idx="12"/>
          </p:nvPr>
        </p:nvSpPr>
        <p:spPr>
          <a:xfrm>
            <a:off x="5020023" y="3986241"/>
            <a:ext cx="2200386" cy="2148976"/>
          </a:xfrm>
        </p:spPr>
        <p:txBody>
          <a:bodyPr lIns="0" rIns="0"/>
          <a:lstStyle/>
          <a:p>
            <a:pPr algn="dist"/>
            <a:r>
              <a:rPr lang="en-US" altLang="ko-KR" sz="800" dirty="0"/>
              <a:t>Things are not quite so simple </a:t>
            </a:r>
          </a:p>
          <a:p>
            <a:pPr algn="dist"/>
            <a:r>
              <a:rPr lang="en-US" altLang="ko-KR" sz="800" dirty="0"/>
              <a:t>always as black and white.</a:t>
            </a:r>
            <a:endParaRPr lang="en-US" altLang="ko-KR" sz="800" dirty="0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7" y="62019"/>
            <a:ext cx="339602" cy="954604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270078" y="791143"/>
            <a:ext cx="33960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3513307" y="1091837"/>
            <a:ext cx="297976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1026" name="Picture 2" descr="체스, 체스 보드, 검정, 놀이, 화이트, 탑, 흑인과 백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25" b="3536"/>
          <a:stretch/>
        </p:blipFill>
        <p:spPr bwMode="auto">
          <a:xfrm>
            <a:off x="2423024" y="1564362"/>
            <a:ext cx="5161550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자유형: 도형 33"/>
          <p:cNvSpPr/>
          <p:nvPr/>
        </p:nvSpPr>
        <p:spPr>
          <a:xfrm>
            <a:off x="5276851" y="1570348"/>
            <a:ext cx="2307724" cy="2307724"/>
          </a:xfrm>
          <a:custGeom>
            <a:avLst/>
            <a:gdLst>
              <a:gd name="connsiteX0" fmla="*/ 1815779 w 2063931"/>
              <a:gd name="connsiteY0" fmla="*/ 0 h 2063931"/>
              <a:gd name="connsiteX1" fmla="*/ 2063931 w 2063931"/>
              <a:gd name="connsiteY1" fmla="*/ 0 h 2063931"/>
              <a:gd name="connsiteX2" fmla="*/ 2063931 w 2063931"/>
              <a:gd name="connsiteY2" fmla="*/ 2063931 h 2063931"/>
              <a:gd name="connsiteX3" fmla="*/ 0 w 2063931"/>
              <a:gd name="connsiteY3" fmla="*/ 2063931 h 2063931"/>
              <a:gd name="connsiteX4" fmla="*/ 0 w 2063931"/>
              <a:gd name="connsiteY4" fmla="*/ 1815779 h 2063931"/>
              <a:gd name="connsiteX5" fmla="*/ 1444929 w 2063931"/>
              <a:gd name="connsiteY5" fmla="*/ 0 h 2063931"/>
              <a:gd name="connsiteX6" fmla="*/ 1614750 w 2063931"/>
              <a:gd name="connsiteY6" fmla="*/ 0 h 2063931"/>
              <a:gd name="connsiteX7" fmla="*/ 0 w 2063931"/>
              <a:gd name="connsiteY7" fmla="*/ 1614750 h 2063931"/>
              <a:gd name="connsiteX8" fmla="*/ 0 w 2063931"/>
              <a:gd name="connsiteY8" fmla="*/ 1444929 h 2063931"/>
              <a:gd name="connsiteX9" fmla="*/ 1057573 w 2063931"/>
              <a:gd name="connsiteY9" fmla="*/ 0 h 2063931"/>
              <a:gd name="connsiteX10" fmla="*/ 1243900 w 2063931"/>
              <a:gd name="connsiteY10" fmla="*/ 0 h 2063931"/>
              <a:gd name="connsiteX11" fmla="*/ 0 w 2063931"/>
              <a:gd name="connsiteY11" fmla="*/ 1243900 h 2063931"/>
              <a:gd name="connsiteX12" fmla="*/ 0 w 2063931"/>
              <a:gd name="connsiteY12" fmla="*/ 1057573 h 2063931"/>
              <a:gd name="connsiteX13" fmla="*/ 686723 w 2063931"/>
              <a:gd name="connsiteY13" fmla="*/ 0 h 2063931"/>
              <a:gd name="connsiteX14" fmla="*/ 856544 w 2063931"/>
              <a:gd name="connsiteY14" fmla="*/ 0 h 2063931"/>
              <a:gd name="connsiteX15" fmla="*/ 0 w 2063931"/>
              <a:gd name="connsiteY15" fmla="*/ 856544 h 2063931"/>
              <a:gd name="connsiteX16" fmla="*/ 0 w 2063931"/>
              <a:gd name="connsiteY16" fmla="*/ 686723 h 2063931"/>
              <a:gd name="connsiteX17" fmla="*/ 0 w 2063931"/>
              <a:gd name="connsiteY17" fmla="*/ 0 h 2063931"/>
              <a:gd name="connsiteX18" fmla="*/ 485694 w 2063931"/>
              <a:gd name="connsiteY18" fmla="*/ 0 h 2063931"/>
              <a:gd name="connsiteX19" fmla="*/ 0 w 2063931"/>
              <a:gd name="connsiteY19" fmla="*/ 485694 h 206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63931" h="2063931">
                <a:moveTo>
                  <a:pt x="1815779" y="0"/>
                </a:moveTo>
                <a:lnTo>
                  <a:pt x="2063931" y="0"/>
                </a:lnTo>
                <a:lnTo>
                  <a:pt x="2063931" y="2063931"/>
                </a:lnTo>
                <a:lnTo>
                  <a:pt x="0" y="2063931"/>
                </a:lnTo>
                <a:lnTo>
                  <a:pt x="0" y="1815779"/>
                </a:lnTo>
                <a:close/>
                <a:moveTo>
                  <a:pt x="1444929" y="0"/>
                </a:moveTo>
                <a:lnTo>
                  <a:pt x="1614750" y="0"/>
                </a:lnTo>
                <a:lnTo>
                  <a:pt x="0" y="1614750"/>
                </a:lnTo>
                <a:lnTo>
                  <a:pt x="0" y="1444929"/>
                </a:lnTo>
                <a:close/>
                <a:moveTo>
                  <a:pt x="1057573" y="0"/>
                </a:moveTo>
                <a:lnTo>
                  <a:pt x="1243900" y="0"/>
                </a:lnTo>
                <a:lnTo>
                  <a:pt x="0" y="1243900"/>
                </a:lnTo>
                <a:lnTo>
                  <a:pt x="0" y="1057573"/>
                </a:lnTo>
                <a:close/>
                <a:moveTo>
                  <a:pt x="686723" y="0"/>
                </a:moveTo>
                <a:lnTo>
                  <a:pt x="856544" y="0"/>
                </a:lnTo>
                <a:lnTo>
                  <a:pt x="0" y="856544"/>
                </a:lnTo>
                <a:lnTo>
                  <a:pt x="0" y="686723"/>
                </a:lnTo>
                <a:close/>
                <a:moveTo>
                  <a:pt x="0" y="0"/>
                </a:moveTo>
                <a:lnTo>
                  <a:pt x="485694" y="0"/>
                </a:lnTo>
                <a:lnTo>
                  <a:pt x="0" y="4856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423024" y="1274003"/>
            <a:ext cx="181680" cy="181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7402894" y="6243386"/>
            <a:ext cx="181680" cy="181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2423024" y="3986241"/>
            <a:ext cx="2148976" cy="21489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4655860" y="3986241"/>
            <a:ext cx="2928713" cy="214897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30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주택, 호텔, 건축물, 건물, 아파트, 여름 호텔, Bowever, Black Wh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900113" y="2666263"/>
            <a:ext cx="8243887" cy="41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0449" y="615326"/>
            <a:ext cx="8065477" cy="577893"/>
          </a:xfrm>
        </p:spPr>
        <p:txBody>
          <a:bodyPr/>
          <a:lstStyle/>
          <a:p>
            <a:r>
              <a:rPr lang="en-US" altLang="ko-KR" dirty="0"/>
              <a:t>SQUARED.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970447" y="1213130"/>
            <a:ext cx="8065478" cy="295836"/>
          </a:xfrm>
        </p:spPr>
        <p:txBody>
          <a:bodyPr/>
          <a:lstStyle/>
          <a:p>
            <a:r>
              <a:rPr lang="en-US" altLang="ko-KR" dirty="0"/>
              <a:t>ADSTORE PPT Template Released | Designed by </a:t>
            </a:r>
            <a:r>
              <a:rPr lang="en-US" altLang="ko-KR" dirty="0" err="1"/>
              <a:t>L@rgo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DESIGNED BY</a:t>
            </a:r>
          </a:p>
          <a:p>
            <a:r>
              <a:rPr lang="en-US" altLang="ko-KR"/>
              <a:t>L@RGO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/>
              <a:t>N BOARD</a:t>
            </a:r>
          </a:p>
          <a:p>
            <a:r>
              <a:rPr lang="en-US" altLang="ko-KR"/>
              <a:t>SQUARED</a:t>
            </a:r>
          </a:p>
          <a:p>
            <a:r>
              <a:rPr lang="en-US" altLang="ko-KR"/>
              <a:t>TITLE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idx="12"/>
          </p:nvPr>
        </p:nvSpPr>
        <p:spPr>
          <a:xfrm>
            <a:off x="3296084" y="2261429"/>
            <a:ext cx="3484321" cy="253171"/>
          </a:xfrm>
        </p:spPr>
        <p:txBody>
          <a:bodyPr lIns="0" rIns="0"/>
          <a:lstStyle/>
          <a:p>
            <a:pPr algn="dist">
              <a:lnSpc>
                <a:spcPct val="100000"/>
              </a:lnSpc>
            </a:pPr>
            <a:r>
              <a:rPr lang="en-US" altLang="ko-KR" sz="700" dirty="0"/>
              <a:t>Black as the devil, hot as hell, pure as an angel, sweet as love.</a:t>
            </a:r>
          </a:p>
          <a:p>
            <a:pPr algn="dist">
              <a:lnSpc>
                <a:spcPct val="100000"/>
              </a:lnSpc>
            </a:pPr>
            <a:r>
              <a:rPr lang="en-US" altLang="ko-KR" sz="700" dirty="0"/>
              <a:t>Life isn't black and white. It's a million gray areas, don't you find?</a:t>
            </a:r>
            <a:endParaRPr lang="en-US" altLang="ko-KR" sz="700" dirty="0">
              <a:latin typeface="+mj-ea"/>
              <a:ea typeface="+mj-ea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7" y="62019"/>
            <a:ext cx="339602" cy="954604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270078" y="791143"/>
            <a:ext cx="33960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4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077" y="103389"/>
            <a:ext cx="339602" cy="95460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70077" y="848515"/>
            <a:ext cx="339602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flipH="1">
            <a:off x="6702224" y="1818228"/>
            <a:ext cx="78181" cy="781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8267700" y="2282150"/>
            <a:ext cx="768225" cy="768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BLACK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 flipH="1">
            <a:off x="3296084" y="1818228"/>
            <a:ext cx="78181" cy="781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 flipH="1">
            <a:off x="6702224" y="428655"/>
            <a:ext cx="78181" cy="781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 flipH="1">
            <a:off x="3296084" y="428655"/>
            <a:ext cx="78181" cy="781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7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endParaRPr lang="en-US" altLang="ko-KR" sz="1200" dirty="0"/>
          </a:p>
          <a:p>
            <a:pPr algn="ctr"/>
            <a:r>
              <a:rPr lang="en-US" altLang="ko-KR" sz="1200" dirty="0"/>
              <a:t>Black and white are the colors of photography. </a:t>
            </a:r>
          </a:p>
          <a:p>
            <a:pPr algn="ctr"/>
            <a:r>
              <a:rPr lang="en-US" altLang="ko-KR" sz="1200" dirty="0"/>
              <a:t>To me they symbolize the alternatives of hope </a:t>
            </a:r>
          </a:p>
          <a:p>
            <a:pPr algn="ctr"/>
            <a:r>
              <a:rPr lang="en-US" altLang="ko-KR" sz="1200" dirty="0"/>
              <a:t>and despair to which mankind is forever subjected.</a:t>
            </a:r>
            <a:endParaRPr lang="ko-KR" altLang="en-US" sz="1200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SQUARED.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ADSTORE PPT Template Released | Designed by L@rgo 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DESIGNED BY</a:t>
            </a:r>
          </a:p>
          <a:p>
            <a:r>
              <a:rPr lang="en-US" altLang="ko-KR"/>
              <a:t>L@RGO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/>
              <a:t>N BOARD</a:t>
            </a:r>
          </a:p>
          <a:p>
            <a:r>
              <a:rPr lang="en-US" altLang="ko-KR"/>
              <a:t>SQUARED</a:t>
            </a:r>
          </a:p>
          <a:p>
            <a:r>
              <a:rPr lang="en-US" altLang="ko-KR"/>
              <a:t>TITLE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7" y="62019"/>
            <a:ext cx="339602" cy="954604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70078" y="791143"/>
            <a:ext cx="33960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3074" name="Picture 2" descr="음악, 헤드셋, 화이트, 헤드폰, 주의, 모바일, 전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25" y="1535593"/>
            <a:ext cx="5161550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6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pub">
      <a:majorFont>
        <a:latin typeface="KoPub돋움체 Bold"/>
        <a:ea typeface="KoPub돋움체 Bold"/>
        <a:cs typeface=""/>
      </a:majorFont>
      <a:minorFont>
        <a:latin typeface="KoPub돋움체 Light"/>
        <a:ea typeface="KoPub돋움체 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3984</TotalTime>
  <Words>157</Words>
  <Application>Microsoft Office PowerPoint</Application>
  <PresentationFormat>화면 슬라이드 쇼(4:3)</PresentationFormat>
  <Paragraphs>79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KoPub돋움체 Bold</vt:lpstr>
      <vt:lpstr>KoPub돋움체 Light</vt:lpstr>
      <vt:lpstr>맑은 고딕</vt:lpstr>
      <vt:lpstr>Arial</vt:lpstr>
      <vt:lpstr>Office 테마</vt:lpstr>
      <vt:lpstr>PowerPoint 프레젠테이션</vt:lpstr>
      <vt:lpstr>PowerPoint 프레젠테이션</vt:lpstr>
      <vt:lpstr>SQUARED.</vt:lpstr>
      <vt:lpstr>SQUARED.</vt:lpstr>
      <vt:lpstr>SQUARED.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Adstorepost.com</dc:creator>
  <cp:lastModifiedBy>최원석</cp:lastModifiedBy>
  <cp:revision>516</cp:revision>
  <dcterms:created xsi:type="dcterms:W3CDTF">2016-11-18T22:13:00Z</dcterms:created>
  <dcterms:modified xsi:type="dcterms:W3CDTF">2017-01-29T16:29:37Z</dcterms:modified>
</cp:coreProperties>
</file>