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9" r:id="rId4"/>
    <p:sldId id="261" r:id="rId5"/>
    <p:sldId id="267" r:id="rId6"/>
    <p:sldId id="264" r:id="rId7"/>
    <p:sldId id="258" r:id="rId8"/>
    <p:sldId id="263" r:id="rId9"/>
    <p:sldId id="262" r:id="rId10"/>
    <p:sldId id="257" r:id="rId11"/>
    <p:sldId id="266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87AB"/>
    <a:srgbClr val="FFFFC5"/>
    <a:srgbClr val="33659A"/>
    <a:srgbClr val="512A5B"/>
    <a:srgbClr val="F36A95"/>
    <a:srgbClr val="1E3755"/>
    <a:srgbClr val="0E101D"/>
    <a:srgbClr val="27DCBB"/>
    <a:srgbClr val="F0F0F0"/>
    <a:srgbClr val="90F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5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108" y="34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9" d="100"/>
          <a:sy n="89" d="100"/>
        </p:scale>
        <p:origin x="279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3AFE3-2AA5-4941-BA55-66EE47CF2A56}" type="datetimeFigureOut">
              <a:rPr lang="ko-KR" altLang="en-US" smtClean="0"/>
              <a:t>2015-07-30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63E56-9AA5-4613-A00D-9EA0CA24D6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0035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8F959-FF9B-4786-ADDC-0E6B13394480}" type="datetimeFigureOut">
              <a:rPr lang="ko-KR" altLang="en-US" smtClean="0"/>
              <a:t>2015-07-30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E70D7-87EA-4B25-BB02-BC780D6767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3206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E70D7-87EA-4B25-BB02-BC780D6767E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6899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E70D7-87EA-4B25-BB02-BC780D6767E3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881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E70D7-87EA-4B25-BB02-BC780D6767E3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919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E70D7-87EA-4B25-BB02-BC780D6767E3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7415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E70D7-87EA-4B25-BB02-BC780D6767E3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7708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gradFill flip="none" rotWithShape="1">
          <a:gsLst>
            <a:gs pos="100000">
              <a:srgbClr val="1E3755"/>
            </a:gs>
            <a:gs pos="0">
              <a:srgbClr val="27DCBB"/>
            </a:gs>
            <a:gs pos="52000">
              <a:srgbClr val="33659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다이아몬드 8"/>
          <p:cNvSpPr/>
          <p:nvPr userDrawn="1"/>
        </p:nvSpPr>
        <p:spPr>
          <a:xfrm rot="10800000">
            <a:off x="3993486" y="2275366"/>
            <a:ext cx="342864" cy="493200"/>
          </a:xfrm>
          <a:prstGeom prst="diamond">
            <a:avLst/>
          </a:prstGeom>
          <a:gradFill>
            <a:gsLst>
              <a:gs pos="91000">
                <a:srgbClr val="E387AB"/>
              </a:gs>
              <a:gs pos="33000">
                <a:srgbClr val="FFFFC5"/>
              </a:gs>
            </a:gsLst>
            <a:lin ang="5400000" scaled="1"/>
          </a:gradFill>
          <a:ln w="111125" cap="sq">
            <a:gradFill>
              <a:gsLst>
                <a:gs pos="98000">
                  <a:srgbClr val="E387AB"/>
                </a:gs>
                <a:gs pos="23000">
                  <a:srgbClr val="FFFFC5"/>
                </a:gs>
              </a:gsLst>
              <a:lin ang="5400000" scaled="1"/>
            </a:gra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다이아몬드 9"/>
          <p:cNvSpPr/>
          <p:nvPr userDrawn="1"/>
        </p:nvSpPr>
        <p:spPr>
          <a:xfrm rot="10800000">
            <a:off x="3888236" y="2123967"/>
            <a:ext cx="553366" cy="795998"/>
          </a:xfrm>
          <a:prstGeom prst="diamond">
            <a:avLst/>
          </a:prstGeom>
          <a:noFill/>
          <a:ln w="82550" cap="sq">
            <a:gradFill>
              <a:gsLst>
                <a:gs pos="98000">
                  <a:srgbClr val="E387AB"/>
                </a:gs>
                <a:gs pos="23000">
                  <a:srgbClr val="FFFFC5"/>
                </a:gs>
              </a:gsLst>
              <a:lin ang="5400000" scaled="1"/>
            </a:gra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다이아몬드 10"/>
          <p:cNvSpPr/>
          <p:nvPr userDrawn="1"/>
        </p:nvSpPr>
        <p:spPr>
          <a:xfrm rot="10800000">
            <a:off x="3796011" y="1991302"/>
            <a:ext cx="737816" cy="1061328"/>
          </a:xfrm>
          <a:prstGeom prst="diamond">
            <a:avLst/>
          </a:prstGeom>
          <a:noFill/>
          <a:ln w="104775" cap="sq">
            <a:gradFill>
              <a:gsLst>
                <a:gs pos="98000">
                  <a:srgbClr val="E387AB"/>
                </a:gs>
                <a:gs pos="23000">
                  <a:srgbClr val="FFFFC5"/>
                </a:gs>
              </a:gsLst>
              <a:lin ang="5400000" scaled="1"/>
            </a:gra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다이아몬드 11"/>
          <p:cNvSpPr/>
          <p:nvPr userDrawn="1"/>
        </p:nvSpPr>
        <p:spPr>
          <a:xfrm rot="10800000">
            <a:off x="3632839" y="1756584"/>
            <a:ext cx="1064160" cy="1530764"/>
          </a:xfrm>
          <a:prstGeom prst="diamond">
            <a:avLst/>
          </a:prstGeom>
          <a:noFill/>
          <a:ln w="219075" cap="sq">
            <a:gradFill>
              <a:gsLst>
                <a:gs pos="98000">
                  <a:srgbClr val="E387AB"/>
                </a:gs>
                <a:gs pos="23000">
                  <a:srgbClr val="FFFFC5"/>
                </a:gs>
              </a:gsLst>
              <a:lin ang="5400000" scaled="1"/>
            </a:gra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다이아몬드 12"/>
          <p:cNvSpPr/>
          <p:nvPr userDrawn="1"/>
        </p:nvSpPr>
        <p:spPr>
          <a:xfrm rot="10800000">
            <a:off x="3370755" y="1379589"/>
            <a:ext cx="1588328" cy="2284754"/>
          </a:xfrm>
          <a:prstGeom prst="diamond">
            <a:avLst/>
          </a:prstGeom>
          <a:noFill/>
          <a:ln w="225425" cap="sq">
            <a:gradFill>
              <a:gsLst>
                <a:gs pos="98000">
                  <a:srgbClr val="E387AB"/>
                </a:gs>
                <a:gs pos="23000">
                  <a:srgbClr val="FFFFC5"/>
                </a:gs>
              </a:gsLst>
              <a:lin ang="5400000" scaled="1"/>
            </a:gra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0" name="다이아몬드 19"/>
          <p:cNvSpPr/>
          <p:nvPr userDrawn="1"/>
        </p:nvSpPr>
        <p:spPr>
          <a:xfrm rot="10800000">
            <a:off x="3143533" y="1052736"/>
            <a:ext cx="2042772" cy="2938460"/>
          </a:xfrm>
          <a:prstGeom prst="diamond">
            <a:avLst/>
          </a:prstGeom>
          <a:noFill/>
          <a:ln w="304800" cap="sq">
            <a:gradFill>
              <a:gsLst>
                <a:gs pos="98000">
                  <a:srgbClr val="E387AB"/>
                </a:gs>
                <a:gs pos="23000">
                  <a:srgbClr val="FFFFC5"/>
                </a:gs>
              </a:gsLst>
              <a:lin ang="5400000" scaled="1"/>
            </a:gra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719512" y="4647751"/>
            <a:ext cx="1704976" cy="1457426"/>
          </a:xfrm>
          <a:ln>
            <a:noFill/>
          </a:ln>
        </p:spPr>
        <p:txBody>
          <a:bodyPr>
            <a:noAutofit/>
          </a:bodyPr>
          <a:lstStyle>
            <a:lvl1pPr algn="dist">
              <a:lnSpc>
                <a:spcPct val="200000"/>
              </a:lnSpc>
              <a:defRPr sz="1400" b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altLang="ko-KR" dirty="0" smtClean="0"/>
              <a:t>Into</a:t>
            </a:r>
            <a:br>
              <a:rPr lang="en-US" altLang="ko-KR" dirty="0" smtClean="0"/>
            </a:br>
            <a:r>
              <a:rPr lang="en-US" altLang="ko-KR" dirty="0" smtClean="0"/>
              <a:t>The</a:t>
            </a:r>
            <a:br>
              <a:rPr lang="en-US" altLang="ko-KR" dirty="0" smtClean="0"/>
            </a:br>
            <a:r>
              <a:rPr lang="en-US" altLang="ko-KR" dirty="0" smtClean="0"/>
              <a:t>Portal</a:t>
            </a:r>
            <a:endParaRPr lang="ko-KR" alt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>
          <a:xfrm>
            <a:off x="3719512" y="6532394"/>
            <a:ext cx="1704976" cy="260648"/>
          </a:xfrm>
        </p:spPr>
        <p:txBody>
          <a:bodyPr/>
          <a:lstStyle>
            <a:lvl1pPr algn="dist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altLang="ko-KR" dirty="0" err="1" smtClean="0"/>
              <a:t>Adstore</a:t>
            </a:r>
            <a:r>
              <a:rPr lang="en-US" altLang="ko-KR" dirty="0" smtClean="0"/>
              <a:t> . </a:t>
            </a:r>
            <a:r>
              <a:rPr lang="en-US" altLang="ko-KR" dirty="0" err="1" smtClean="0"/>
              <a:t>Tistory</a:t>
            </a:r>
            <a:r>
              <a:rPr lang="en-US" altLang="ko-KR" dirty="0" smtClean="0"/>
              <a:t> . com</a:t>
            </a:r>
            <a:endParaRPr lang="ko-KR" altLang="en-US" dirty="0"/>
          </a:p>
        </p:txBody>
      </p:sp>
      <p:cxnSp>
        <p:nvCxnSpPr>
          <p:cNvPr id="23" name="직선 연결선 22"/>
          <p:cNvCxnSpPr/>
          <p:nvPr userDrawn="1"/>
        </p:nvCxnSpPr>
        <p:spPr>
          <a:xfrm>
            <a:off x="0" y="6435727"/>
            <a:ext cx="9144000" cy="0"/>
          </a:xfrm>
          <a:prstGeom prst="line">
            <a:avLst/>
          </a:prstGeom>
          <a:noFill/>
          <a:ln w="6350" cap="sq">
            <a:solidFill>
              <a:schemeClr val="bg1">
                <a:alpha val="50000"/>
              </a:schemeClr>
            </a:soli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39116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59259E-6 L -0.04983 -2.59259E-6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-0.03594 -2.59259E-6 " pathEditMode="relative" rAng="0" ptsTypes="AA">
                                      <p:cBhvr>
                                        <p:cTn id="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6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-0.02621 -2.59259E-6 " pathEditMode="relative" rAng="0" ptsTypes="AA">
                                      <p:cBhvr>
                                        <p:cTn id="10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407E-6 L -0.01076 -4.07407E-6 " pathEditMode="relative" rAng="0" ptsTypes="AA">
                                      <p:cBhvr>
                                        <p:cTn id="1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0.02101 -2.59259E-6 " pathEditMode="relative" rAng="0" ptsTypes="AA">
                                      <p:cBhvr>
                                        <p:cTn id="1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2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0.04445 -2.59259E-6 " pathEditMode="relative" rAng="0" ptsTypes="AA">
                                      <p:cBhvr>
                                        <p:cTn id="16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20" grpId="0" animBg="1"/>
      <p:bldP spid="2" grpId="0"/>
      <p:bldP spid="7" grpId="0"/>
    </p:bld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bg>
      <p:bgPr>
        <a:gradFill flip="none" rotWithShape="1">
          <a:gsLst>
            <a:gs pos="28000">
              <a:srgbClr val="FFFFC5"/>
            </a:gs>
            <a:gs pos="91000">
              <a:srgbClr val="E387AB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71"/>
          <p:cNvSpPr/>
          <p:nvPr userDrawn="1"/>
        </p:nvSpPr>
        <p:spPr>
          <a:xfrm>
            <a:off x="2628901" y="0"/>
            <a:ext cx="6534572" cy="6858000"/>
          </a:xfrm>
          <a:custGeom>
            <a:avLst/>
            <a:gdLst>
              <a:gd name="connsiteX0" fmla="*/ 0 w 4068957"/>
              <a:gd name="connsiteY0" fmla="*/ 0 h 6858000"/>
              <a:gd name="connsiteX1" fmla="*/ 4068957 w 4068957"/>
              <a:gd name="connsiteY1" fmla="*/ 0 h 6858000"/>
              <a:gd name="connsiteX2" fmla="*/ 4068957 w 4068957"/>
              <a:gd name="connsiteY2" fmla="*/ 6858000 h 6858000"/>
              <a:gd name="connsiteX3" fmla="*/ 0 w 4068957"/>
              <a:gd name="connsiteY3" fmla="*/ 6858000 h 6858000"/>
              <a:gd name="connsiteX4" fmla="*/ 0 w 4068957"/>
              <a:gd name="connsiteY4" fmla="*/ 0 h 6858000"/>
              <a:gd name="connsiteX0" fmla="*/ 0 w 4068957"/>
              <a:gd name="connsiteY0" fmla="*/ 0 h 6858000"/>
              <a:gd name="connsiteX1" fmla="*/ 4068957 w 4068957"/>
              <a:gd name="connsiteY1" fmla="*/ 0 h 6858000"/>
              <a:gd name="connsiteX2" fmla="*/ 4068957 w 4068957"/>
              <a:gd name="connsiteY2" fmla="*/ 6858000 h 6858000"/>
              <a:gd name="connsiteX3" fmla="*/ 0 w 4068957"/>
              <a:gd name="connsiteY3" fmla="*/ 6858000 h 6858000"/>
              <a:gd name="connsiteX4" fmla="*/ 1360 w 4068957"/>
              <a:gd name="connsiteY4" fmla="*/ 3429000 h 6858000"/>
              <a:gd name="connsiteX5" fmla="*/ 0 w 4068957"/>
              <a:gd name="connsiteY5" fmla="*/ 0 h 6858000"/>
              <a:gd name="connsiteX0" fmla="*/ 0 w 6488307"/>
              <a:gd name="connsiteY0" fmla="*/ 0 h 6877050"/>
              <a:gd name="connsiteX1" fmla="*/ 6488307 w 6488307"/>
              <a:gd name="connsiteY1" fmla="*/ 19050 h 6877050"/>
              <a:gd name="connsiteX2" fmla="*/ 6488307 w 6488307"/>
              <a:gd name="connsiteY2" fmla="*/ 6877050 h 6877050"/>
              <a:gd name="connsiteX3" fmla="*/ 2419350 w 6488307"/>
              <a:gd name="connsiteY3" fmla="*/ 6877050 h 6877050"/>
              <a:gd name="connsiteX4" fmla="*/ 2420710 w 6488307"/>
              <a:gd name="connsiteY4" fmla="*/ 3448050 h 6877050"/>
              <a:gd name="connsiteX5" fmla="*/ 0 w 6488307"/>
              <a:gd name="connsiteY5" fmla="*/ 0 h 6877050"/>
              <a:gd name="connsiteX0" fmla="*/ 0 w 6488307"/>
              <a:gd name="connsiteY0" fmla="*/ 0 h 6877050"/>
              <a:gd name="connsiteX1" fmla="*/ 6488307 w 6488307"/>
              <a:gd name="connsiteY1" fmla="*/ 19050 h 6877050"/>
              <a:gd name="connsiteX2" fmla="*/ 6488307 w 6488307"/>
              <a:gd name="connsiteY2" fmla="*/ 6877050 h 6877050"/>
              <a:gd name="connsiteX3" fmla="*/ 9525 w 6488307"/>
              <a:gd name="connsiteY3" fmla="*/ 6877050 h 6877050"/>
              <a:gd name="connsiteX4" fmla="*/ 2420710 w 6488307"/>
              <a:gd name="connsiteY4" fmla="*/ 3448050 h 6877050"/>
              <a:gd name="connsiteX5" fmla="*/ 0 w 6488307"/>
              <a:gd name="connsiteY5" fmla="*/ 0 h 6877050"/>
              <a:gd name="connsiteX0" fmla="*/ 0 w 6488307"/>
              <a:gd name="connsiteY0" fmla="*/ 0 h 6877050"/>
              <a:gd name="connsiteX1" fmla="*/ 6488307 w 6488307"/>
              <a:gd name="connsiteY1" fmla="*/ 19050 h 6877050"/>
              <a:gd name="connsiteX2" fmla="*/ 6488307 w 6488307"/>
              <a:gd name="connsiteY2" fmla="*/ 6877050 h 6877050"/>
              <a:gd name="connsiteX3" fmla="*/ 9525 w 6488307"/>
              <a:gd name="connsiteY3" fmla="*/ 6877050 h 6877050"/>
              <a:gd name="connsiteX4" fmla="*/ 2420710 w 6488307"/>
              <a:gd name="connsiteY4" fmla="*/ 3448050 h 6877050"/>
              <a:gd name="connsiteX5" fmla="*/ 0 w 6488307"/>
              <a:gd name="connsiteY5" fmla="*/ 0 h 6877050"/>
              <a:gd name="connsiteX0" fmla="*/ 0 w 6488307"/>
              <a:gd name="connsiteY0" fmla="*/ 0 h 6877050"/>
              <a:gd name="connsiteX1" fmla="*/ 6488307 w 6488307"/>
              <a:gd name="connsiteY1" fmla="*/ 19050 h 6877050"/>
              <a:gd name="connsiteX2" fmla="*/ 6488307 w 6488307"/>
              <a:gd name="connsiteY2" fmla="*/ 6877050 h 6877050"/>
              <a:gd name="connsiteX3" fmla="*/ 9525 w 6488307"/>
              <a:gd name="connsiteY3" fmla="*/ 6877050 h 6877050"/>
              <a:gd name="connsiteX4" fmla="*/ 2420710 w 6488307"/>
              <a:gd name="connsiteY4" fmla="*/ 3448050 h 6877050"/>
              <a:gd name="connsiteX5" fmla="*/ 0 w 6488307"/>
              <a:gd name="connsiteY5" fmla="*/ 0 h 6877050"/>
              <a:gd name="connsiteX0" fmla="*/ 0 w 6488307"/>
              <a:gd name="connsiteY0" fmla="*/ 0 h 6877050"/>
              <a:gd name="connsiteX1" fmla="*/ 6488307 w 6488307"/>
              <a:gd name="connsiteY1" fmla="*/ 19050 h 6877050"/>
              <a:gd name="connsiteX2" fmla="*/ 6488307 w 6488307"/>
              <a:gd name="connsiteY2" fmla="*/ 6877050 h 6877050"/>
              <a:gd name="connsiteX3" fmla="*/ 9525 w 6488307"/>
              <a:gd name="connsiteY3" fmla="*/ 6877050 h 6877050"/>
              <a:gd name="connsiteX4" fmla="*/ 2420710 w 6488307"/>
              <a:gd name="connsiteY4" fmla="*/ 3448050 h 6877050"/>
              <a:gd name="connsiteX5" fmla="*/ 0 w 6488307"/>
              <a:gd name="connsiteY5" fmla="*/ 0 h 6877050"/>
              <a:gd name="connsiteX0" fmla="*/ 0 w 6488307"/>
              <a:gd name="connsiteY0" fmla="*/ 0 h 6877050"/>
              <a:gd name="connsiteX1" fmla="*/ 6488307 w 6488307"/>
              <a:gd name="connsiteY1" fmla="*/ 19050 h 6877050"/>
              <a:gd name="connsiteX2" fmla="*/ 6488307 w 6488307"/>
              <a:gd name="connsiteY2" fmla="*/ 6877050 h 6877050"/>
              <a:gd name="connsiteX3" fmla="*/ 9525 w 6488307"/>
              <a:gd name="connsiteY3" fmla="*/ 6877050 h 6877050"/>
              <a:gd name="connsiteX4" fmla="*/ 2420710 w 6488307"/>
              <a:gd name="connsiteY4" fmla="*/ 3448050 h 6877050"/>
              <a:gd name="connsiteX5" fmla="*/ 0 w 6488307"/>
              <a:gd name="connsiteY5" fmla="*/ 0 h 6877050"/>
              <a:gd name="connsiteX0" fmla="*/ 0 w 6488307"/>
              <a:gd name="connsiteY0" fmla="*/ 0 h 6877050"/>
              <a:gd name="connsiteX1" fmla="*/ 6488307 w 6488307"/>
              <a:gd name="connsiteY1" fmla="*/ 19050 h 6877050"/>
              <a:gd name="connsiteX2" fmla="*/ 6488307 w 6488307"/>
              <a:gd name="connsiteY2" fmla="*/ 6877050 h 6877050"/>
              <a:gd name="connsiteX3" fmla="*/ 9525 w 6488307"/>
              <a:gd name="connsiteY3" fmla="*/ 6877050 h 6877050"/>
              <a:gd name="connsiteX4" fmla="*/ 2420710 w 6488307"/>
              <a:gd name="connsiteY4" fmla="*/ 3448050 h 6877050"/>
              <a:gd name="connsiteX5" fmla="*/ 0 w 6488307"/>
              <a:gd name="connsiteY5" fmla="*/ 0 h 6877050"/>
              <a:gd name="connsiteX0" fmla="*/ 0 w 6488307"/>
              <a:gd name="connsiteY0" fmla="*/ 0 h 6877050"/>
              <a:gd name="connsiteX1" fmla="*/ 6488307 w 6488307"/>
              <a:gd name="connsiteY1" fmla="*/ 19050 h 6877050"/>
              <a:gd name="connsiteX2" fmla="*/ 6488307 w 6488307"/>
              <a:gd name="connsiteY2" fmla="*/ 6877050 h 6877050"/>
              <a:gd name="connsiteX3" fmla="*/ 9525 w 6488307"/>
              <a:gd name="connsiteY3" fmla="*/ 6877050 h 6877050"/>
              <a:gd name="connsiteX4" fmla="*/ 2420710 w 6488307"/>
              <a:gd name="connsiteY4" fmla="*/ 3448050 h 6877050"/>
              <a:gd name="connsiteX5" fmla="*/ 0 w 6488307"/>
              <a:gd name="connsiteY5" fmla="*/ 0 h 6877050"/>
              <a:gd name="connsiteX0" fmla="*/ 0 w 6488307"/>
              <a:gd name="connsiteY0" fmla="*/ 0 h 6877050"/>
              <a:gd name="connsiteX1" fmla="*/ 6488307 w 6488307"/>
              <a:gd name="connsiteY1" fmla="*/ 19050 h 6877050"/>
              <a:gd name="connsiteX2" fmla="*/ 6488307 w 6488307"/>
              <a:gd name="connsiteY2" fmla="*/ 6877050 h 6877050"/>
              <a:gd name="connsiteX3" fmla="*/ 9525 w 6488307"/>
              <a:gd name="connsiteY3" fmla="*/ 6877050 h 6877050"/>
              <a:gd name="connsiteX4" fmla="*/ 2420710 w 6488307"/>
              <a:gd name="connsiteY4" fmla="*/ 3448050 h 6877050"/>
              <a:gd name="connsiteX5" fmla="*/ 0 w 6488307"/>
              <a:gd name="connsiteY5" fmla="*/ 0 h 6877050"/>
              <a:gd name="connsiteX0" fmla="*/ 0 w 6488307"/>
              <a:gd name="connsiteY0" fmla="*/ 0 h 6877050"/>
              <a:gd name="connsiteX1" fmla="*/ 6488307 w 6488307"/>
              <a:gd name="connsiteY1" fmla="*/ 19050 h 6877050"/>
              <a:gd name="connsiteX2" fmla="*/ 6488307 w 6488307"/>
              <a:gd name="connsiteY2" fmla="*/ 6877050 h 6877050"/>
              <a:gd name="connsiteX3" fmla="*/ 9525 w 6488307"/>
              <a:gd name="connsiteY3" fmla="*/ 6877050 h 6877050"/>
              <a:gd name="connsiteX4" fmla="*/ 2420710 w 6488307"/>
              <a:gd name="connsiteY4" fmla="*/ 3448050 h 6877050"/>
              <a:gd name="connsiteX5" fmla="*/ 0 w 6488307"/>
              <a:gd name="connsiteY5" fmla="*/ 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88307" h="6877050">
                <a:moveTo>
                  <a:pt x="0" y="0"/>
                </a:moveTo>
                <a:lnTo>
                  <a:pt x="6488307" y="19050"/>
                </a:lnTo>
                <a:lnTo>
                  <a:pt x="6488307" y="6877050"/>
                </a:lnTo>
                <a:lnTo>
                  <a:pt x="9525" y="6877050"/>
                </a:lnTo>
                <a:cubicBezTo>
                  <a:pt x="914853" y="5686425"/>
                  <a:pt x="1648732" y="4524375"/>
                  <a:pt x="2420710" y="3448050"/>
                </a:cubicBezTo>
                <a:cubicBezTo>
                  <a:pt x="1753507" y="2486025"/>
                  <a:pt x="371928" y="542925"/>
                  <a:pt x="0" y="0"/>
                </a:cubicBezTo>
                <a:close/>
              </a:path>
            </a:pathLst>
          </a:custGeom>
          <a:gradFill>
            <a:gsLst>
              <a:gs pos="0">
                <a:srgbClr val="E387AB"/>
              </a:gs>
              <a:gs pos="59000">
                <a:srgbClr val="45689C"/>
              </a:gs>
              <a:gs pos="100000">
                <a:srgbClr val="33659A"/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5094516" y="3124776"/>
            <a:ext cx="4049484" cy="664264"/>
          </a:xfrm>
        </p:spPr>
        <p:txBody>
          <a:bodyPr lIns="720000" rIns="720000" anchor="ctr">
            <a:normAutofit/>
          </a:bodyPr>
          <a:lstStyle>
            <a:lvl1pPr marL="0" indent="0" algn="dist">
              <a:buNone/>
              <a:defRPr lang="en-US" altLang="ko-KR" sz="1400" kern="1200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altLang="ko-KR" dirty="0" smtClean="0"/>
              <a:t>Contents Title</a:t>
            </a:r>
          </a:p>
        </p:txBody>
      </p:sp>
      <p:sp>
        <p:nvSpPr>
          <p:cNvPr id="10" name="텍스트 개체 틀 8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124776"/>
            <a:ext cx="4049485" cy="664264"/>
          </a:xfrm>
        </p:spPr>
        <p:txBody>
          <a:bodyPr lIns="720000" rIns="720000" anchor="ctr">
            <a:normAutofit/>
          </a:bodyPr>
          <a:lstStyle>
            <a:lvl1pPr marL="0" indent="0" algn="dist">
              <a:buNone/>
              <a:defRPr lang="en-US" altLang="ko-KR" sz="1400" kern="1200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33659A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altLang="ko-KR" dirty="0" smtClean="0"/>
              <a:t>Into the Portal</a:t>
            </a:r>
          </a:p>
        </p:txBody>
      </p: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9075" y="2653395"/>
            <a:ext cx="1085850" cy="155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029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슬라이드">
    <p:bg>
      <p:bgPr>
        <a:gradFill flip="none" rotWithShape="1">
          <a:gsLst>
            <a:gs pos="100000">
              <a:srgbClr val="1E3755"/>
            </a:gs>
            <a:gs pos="0">
              <a:srgbClr val="27DCBB"/>
            </a:gs>
            <a:gs pos="65000">
              <a:srgbClr val="33659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텍스트 개체 틀 100"/>
          <p:cNvSpPr>
            <a:spLocks noGrp="1"/>
          </p:cNvSpPr>
          <p:nvPr>
            <p:ph type="body" sz="quarter" idx="12" hasCustomPrompt="1"/>
          </p:nvPr>
        </p:nvSpPr>
        <p:spPr>
          <a:xfrm>
            <a:off x="3753623" y="1988840"/>
            <a:ext cx="1636754" cy="2880320"/>
          </a:xfrm>
          <a:prstGeom prst="roundRect">
            <a:avLst>
              <a:gd name="adj" fmla="val 5909"/>
            </a:avLst>
          </a:prstGeom>
          <a:noFill/>
          <a:ln w="19050" cap="sq">
            <a:solidFill>
              <a:schemeClr val="bg1"/>
            </a:solidFill>
            <a:miter lim="800000"/>
            <a:headEnd type="oval" w="sm" len="sm"/>
            <a:tailEnd type="oval" w="sm" len="sm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tIns="252000" rIns="252000" bIns="252000" anchor="ctr">
            <a:normAutofit/>
          </a:bodyPr>
          <a:lstStyle>
            <a:lvl1pPr mar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None/>
              <a:defRPr lang="ko-KR" altLang="en-US" sz="800" b="1" kern="12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ko-KR" dirty="0" smtClean="0"/>
              <a:t>ADSTORE</a:t>
            </a:r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r>
              <a:rPr lang="en-US" altLang="ko-KR" dirty="0" smtClean="0"/>
              <a:t>PT TEMPLATE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1331640" y="3219450"/>
            <a:ext cx="1386044" cy="412752"/>
          </a:xfrm>
          <a:prstGeom prst="rect">
            <a:avLst/>
          </a:prstGeom>
          <a:ln>
            <a:noFill/>
          </a:ln>
        </p:spPr>
        <p:txBody>
          <a:bodyPr lIns="144000" rIns="144000">
            <a:noAutofit/>
          </a:bodyPr>
          <a:lstStyle>
            <a:lvl1pPr algn="dist">
              <a:lnSpc>
                <a:spcPct val="100000"/>
              </a:lnSpc>
              <a:defRPr sz="1800" b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altLang="ko-KR" dirty="0" smtClean="0"/>
              <a:t>INDEX</a:t>
            </a:r>
            <a:endParaRPr lang="ko-KR" alt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>
          <a:xfrm>
            <a:off x="3753622" y="6453336"/>
            <a:ext cx="1636755" cy="260648"/>
          </a:xfrm>
        </p:spPr>
        <p:txBody>
          <a:bodyPr/>
          <a:lstStyle>
            <a:lvl1pPr algn="dist">
              <a:defRPr lang="en-US" altLang="ko-KR" sz="900" b="0" kern="120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0"/>
              </a:spcBef>
            </a:pPr>
            <a:r>
              <a:rPr lang="en-US" dirty="0" err="1" smtClean="0"/>
              <a:t>Adstore</a:t>
            </a:r>
            <a:r>
              <a:rPr lang="en-US" dirty="0" smtClean="0"/>
              <a:t> . </a:t>
            </a:r>
            <a:r>
              <a:rPr lang="en-US" dirty="0" err="1" smtClean="0"/>
              <a:t>Tistory</a:t>
            </a:r>
            <a:r>
              <a:rPr lang="en-US" dirty="0" smtClean="0"/>
              <a:t> . com</a:t>
            </a:r>
            <a:endParaRPr lang="en-US" dirty="0"/>
          </a:p>
        </p:txBody>
      </p:sp>
      <p:cxnSp>
        <p:nvCxnSpPr>
          <p:cNvPr id="23" name="직선 연결선 22"/>
          <p:cNvCxnSpPr>
            <a:endCxn id="103" idx="1"/>
          </p:cNvCxnSpPr>
          <p:nvPr userDrawn="1"/>
        </p:nvCxnSpPr>
        <p:spPr>
          <a:xfrm>
            <a:off x="5390377" y="3429000"/>
            <a:ext cx="909814" cy="0"/>
          </a:xfrm>
          <a:prstGeom prst="line">
            <a:avLst/>
          </a:prstGeom>
          <a:noFill/>
          <a:ln w="19050" cap="sq">
            <a:solidFill>
              <a:schemeClr val="bg1"/>
            </a:solidFill>
            <a:miter lim="800000"/>
            <a:headEnd type="oval" w="sm" len="sm"/>
            <a:tailEnd type="oval" w="sm" len="sm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8" name="직선 연결선 57"/>
          <p:cNvCxnSpPr>
            <a:endCxn id="2" idx="1"/>
          </p:cNvCxnSpPr>
          <p:nvPr userDrawn="1"/>
        </p:nvCxnSpPr>
        <p:spPr>
          <a:xfrm>
            <a:off x="0" y="3425826"/>
            <a:ext cx="1331640" cy="0"/>
          </a:xfrm>
          <a:prstGeom prst="line">
            <a:avLst/>
          </a:prstGeom>
          <a:noFill/>
          <a:ln w="19050" cap="sq">
            <a:solidFill>
              <a:schemeClr val="bg1"/>
            </a:solidFill>
            <a:miter lim="800000"/>
            <a:headEnd type="oval" w="sm" len="sm"/>
            <a:tailEnd type="oval" w="sm" len="sm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3" name="직선 연결선 62"/>
          <p:cNvCxnSpPr>
            <a:stCxn id="2" idx="3"/>
            <a:endCxn id="101" idx="1"/>
          </p:cNvCxnSpPr>
          <p:nvPr userDrawn="1"/>
        </p:nvCxnSpPr>
        <p:spPr>
          <a:xfrm>
            <a:off x="2717684" y="3425826"/>
            <a:ext cx="1035939" cy="3174"/>
          </a:xfrm>
          <a:prstGeom prst="line">
            <a:avLst/>
          </a:prstGeom>
          <a:noFill/>
          <a:ln w="19050" cap="sq">
            <a:solidFill>
              <a:schemeClr val="bg1"/>
            </a:solidFill>
            <a:miter lim="800000"/>
            <a:headEnd type="oval" w="sm" len="sm"/>
            <a:tailEnd type="oval" w="sm" len="sm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94" name="그림 9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39855" y="2952750"/>
            <a:ext cx="664290" cy="952500"/>
          </a:xfrm>
          <a:prstGeom prst="rect">
            <a:avLst/>
          </a:prstGeom>
        </p:spPr>
      </p:pic>
      <p:sp>
        <p:nvSpPr>
          <p:cNvPr id="103" name="텍스트 개체 틀 102"/>
          <p:cNvSpPr>
            <a:spLocks noGrp="1"/>
          </p:cNvSpPr>
          <p:nvPr>
            <p:ph type="body" sz="quarter" idx="13" hasCustomPrompt="1"/>
          </p:nvPr>
        </p:nvSpPr>
        <p:spPr>
          <a:xfrm>
            <a:off x="6300191" y="1988840"/>
            <a:ext cx="1512167" cy="2880320"/>
          </a:xfrm>
        </p:spPr>
        <p:txBody>
          <a:bodyPr lIns="144000" rIns="144000" anchor="ctr">
            <a:noAutofit/>
          </a:bodyPr>
          <a:lstStyle>
            <a:lvl1pPr mar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None/>
              <a:defRPr lang="ko-KR" altLang="en-US" sz="1300" b="0" kern="12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ko-KR" dirty="0" smtClean="0"/>
              <a:t>DESIGN</a:t>
            </a:r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r>
              <a:rPr lang="en-US" altLang="ko-KR" dirty="0" smtClean="0"/>
              <a:t>ILLUST</a:t>
            </a:r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r>
              <a:rPr lang="en-US" altLang="ko-KR" dirty="0" smtClean="0"/>
              <a:t>SPACE</a:t>
            </a:r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r>
              <a:rPr lang="en-US" altLang="ko-KR" dirty="0" smtClean="0"/>
              <a:t>PORTAL</a:t>
            </a:r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r>
              <a:rPr lang="en-US" altLang="ko-KR" dirty="0" smtClean="0"/>
              <a:t>ABSTRACT</a:t>
            </a:r>
            <a:endParaRPr lang="ko-KR" altLang="en-US" dirty="0"/>
          </a:p>
        </p:txBody>
      </p:sp>
      <p:cxnSp>
        <p:nvCxnSpPr>
          <p:cNvPr id="109" name="직선 연결선 108"/>
          <p:cNvCxnSpPr>
            <a:stCxn id="103" idx="3"/>
          </p:cNvCxnSpPr>
          <p:nvPr userDrawn="1"/>
        </p:nvCxnSpPr>
        <p:spPr>
          <a:xfrm>
            <a:off x="7812358" y="3429000"/>
            <a:ext cx="1331642" cy="0"/>
          </a:xfrm>
          <a:prstGeom prst="line">
            <a:avLst/>
          </a:prstGeom>
          <a:noFill/>
          <a:ln w="19050" cap="sq">
            <a:solidFill>
              <a:schemeClr val="bg1"/>
            </a:solidFill>
            <a:miter lim="800000"/>
            <a:headEnd type="oval" w="sm" len="sm"/>
            <a:tailEnd type="oval" w="sm" len="sm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5092994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제목 슬라이드">
    <p:bg>
      <p:bgPr>
        <a:gradFill flip="none" rotWithShape="1">
          <a:gsLst>
            <a:gs pos="100000">
              <a:srgbClr val="1E3755"/>
            </a:gs>
            <a:gs pos="0">
              <a:srgbClr val="27DCBB"/>
            </a:gs>
            <a:gs pos="65000">
              <a:srgbClr val="33659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직사각형 97"/>
          <p:cNvSpPr/>
          <p:nvPr userDrawn="1"/>
        </p:nvSpPr>
        <p:spPr>
          <a:xfrm>
            <a:off x="4571163" y="0"/>
            <a:ext cx="4572837" cy="6858000"/>
          </a:xfrm>
          <a:custGeom>
            <a:avLst/>
            <a:gdLst>
              <a:gd name="connsiteX0" fmla="*/ 0 w 4572000"/>
              <a:gd name="connsiteY0" fmla="*/ 0 h 6858000"/>
              <a:gd name="connsiteX1" fmla="*/ 4572000 w 4572000"/>
              <a:gd name="connsiteY1" fmla="*/ 0 h 6858000"/>
              <a:gd name="connsiteX2" fmla="*/ 4572000 w 4572000"/>
              <a:gd name="connsiteY2" fmla="*/ 6858000 h 6858000"/>
              <a:gd name="connsiteX3" fmla="*/ 0 w 4572000"/>
              <a:gd name="connsiteY3" fmla="*/ 6858000 h 6858000"/>
              <a:gd name="connsiteX4" fmla="*/ 0 w 4572000"/>
              <a:gd name="connsiteY4" fmla="*/ 0 h 6858000"/>
              <a:gd name="connsiteX0" fmla="*/ 0 w 4572000"/>
              <a:gd name="connsiteY0" fmla="*/ 0 h 6858000"/>
              <a:gd name="connsiteX1" fmla="*/ 4572000 w 4572000"/>
              <a:gd name="connsiteY1" fmla="*/ 0 h 6858000"/>
              <a:gd name="connsiteX2" fmla="*/ 4572000 w 4572000"/>
              <a:gd name="connsiteY2" fmla="*/ 6858000 h 6858000"/>
              <a:gd name="connsiteX3" fmla="*/ 0 w 4572000"/>
              <a:gd name="connsiteY3" fmla="*/ 6858000 h 6858000"/>
              <a:gd name="connsiteX4" fmla="*/ 0 w 4572000"/>
              <a:gd name="connsiteY4" fmla="*/ 3448050 h 6858000"/>
              <a:gd name="connsiteX5" fmla="*/ 0 w 4572000"/>
              <a:gd name="connsiteY5" fmla="*/ 0 h 6858000"/>
              <a:gd name="connsiteX0" fmla="*/ 6350 w 4578350"/>
              <a:gd name="connsiteY0" fmla="*/ 0 h 6858000"/>
              <a:gd name="connsiteX1" fmla="*/ 4578350 w 4578350"/>
              <a:gd name="connsiteY1" fmla="*/ 0 h 6858000"/>
              <a:gd name="connsiteX2" fmla="*/ 4578350 w 4578350"/>
              <a:gd name="connsiteY2" fmla="*/ 6858000 h 6858000"/>
              <a:gd name="connsiteX3" fmla="*/ 6350 w 4578350"/>
              <a:gd name="connsiteY3" fmla="*/ 6858000 h 6858000"/>
              <a:gd name="connsiteX4" fmla="*/ 0 w 4578350"/>
              <a:gd name="connsiteY4" fmla="*/ 3911600 h 6858000"/>
              <a:gd name="connsiteX5" fmla="*/ 6350 w 4578350"/>
              <a:gd name="connsiteY5" fmla="*/ 3448050 h 6858000"/>
              <a:gd name="connsiteX6" fmla="*/ 6350 w 4578350"/>
              <a:gd name="connsiteY6" fmla="*/ 0 h 6858000"/>
              <a:gd name="connsiteX0" fmla="*/ 6350 w 4578350"/>
              <a:gd name="connsiteY0" fmla="*/ 0 h 6858000"/>
              <a:gd name="connsiteX1" fmla="*/ 4578350 w 4578350"/>
              <a:gd name="connsiteY1" fmla="*/ 0 h 6858000"/>
              <a:gd name="connsiteX2" fmla="*/ 4578350 w 4578350"/>
              <a:gd name="connsiteY2" fmla="*/ 6858000 h 6858000"/>
              <a:gd name="connsiteX3" fmla="*/ 6350 w 4578350"/>
              <a:gd name="connsiteY3" fmla="*/ 6858000 h 6858000"/>
              <a:gd name="connsiteX4" fmla="*/ 0 w 4578350"/>
              <a:gd name="connsiteY4" fmla="*/ 3911600 h 6858000"/>
              <a:gd name="connsiteX5" fmla="*/ 6350 w 4578350"/>
              <a:gd name="connsiteY5" fmla="*/ 3448050 h 6858000"/>
              <a:gd name="connsiteX6" fmla="*/ 6350 w 4578350"/>
              <a:gd name="connsiteY6" fmla="*/ 2952750 h 6858000"/>
              <a:gd name="connsiteX7" fmla="*/ 6350 w 4578350"/>
              <a:gd name="connsiteY7" fmla="*/ 0 h 6858000"/>
              <a:gd name="connsiteX0" fmla="*/ 6350 w 4578350"/>
              <a:gd name="connsiteY0" fmla="*/ 0 h 6858000"/>
              <a:gd name="connsiteX1" fmla="*/ 4578350 w 4578350"/>
              <a:gd name="connsiteY1" fmla="*/ 0 h 6858000"/>
              <a:gd name="connsiteX2" fmla="*/ 4578350 w 4578350"/>
              <a:gd name="connsiteY2" fmla="*/ 6858000 h 6858000"/>
              <a:gd name="connsiteX3" fmla="*/ 6350 w 4578350"/>
              <a:gd name="connsiteY3" fmla="*/ 6858000 h 6858000"/>
              <a:gd name="connsiteX4" fmla="*/ 0 w 4578350"/>
              <a:gd name="connsiteY4" fmla="*/ 3911600 h 6858000"/>
              <a:gd name="connsiteX5" fmla="*/ 304800 w 4578350"/>
              <a:gd name="connsiteY5" fmla="*/ 3422650 h 6858000"/>
              <a:gd name="connsiteX6" fmla="*/ 6350 w 4578350"/>
              <a:gd name="connsiteY6" fmla="*/ 2952750 h 6858000"/>
              <a:gd name="connsiteX7" fmla="*/ 6350 w 4578350"/>
              <a:gd name="connsiteY7" fmla="*/ 0 h 6858000"/>
              <a:gd name="connsiteX0" fmla="*/ 6350 w 4578350"/>
              <a:gd name="connsiteY0" fmla="*/ 0 h 6858000"/>
              <a:gd name="connsiteX1" fmla="*/ 4578350 w 4578350"/>
              <a:gd name="connsiteY1" fmla="*/ 0 h 6858000"/>
              <a:gd name="connsiteX2" fmla="*/ 4578350 w 4578350"/>
              <a:gd name="connsiteY2" fmla="*/ 6858000 h 6858000"/>
              <a:gd name="connsiteX3" fmla="*/ 6350 w 4578350"/>
              <a:gd name="connsiteY3" fmla="*/ 6858000 h 6858000"/>
              <a:gd name="connsiteX4" fmla="*/ 0 w 4578350"/>
              <a:gd name="connsiteY4" fmla="*/ 3911600 h 6858000"/>
              <a:gd name="connsiteX5" fmla="*/ 304800 w 4578350"/>
              <a:gd name="connsiteY5" fmla="*/ 3422650 h 6858000"/>
              <a:gd name="connsiteX6" fmla="*/ 6350 w 4578350"/>
              <a:gd name="connsiteY6" fmla="*/ 2952750 h 6858000"/>
              <a:gd name="connsiteX7" fmla="*/ 6350 w 4578350"/>
              <a:gd name="connsiteY7" fmla="*/ 0 h 6858000"/>
              <a:gd name="connsiteX0" fmla="*/ 6350 w 4578350"/>
              <a:gd name="connsiteY0" fmla="*/ 0 h 6858000"/>
              <a:gd name="connsiteX1" fmla="*/ 4578350 w 4578350"/>
              <a:gd name="connsiteY1" fmla="*/ 0 h 6858000"/>
              <a:gd name="connsiteX2" fmla="*/ 4578350 w 4578350"/>
              <a:gd name="connsiteY2" fmla="*/ 6858000 h 6858000"/>
              <a:gd name="connsiteX3" fmla="*/ 6350 w 4578350"/>
              <a:gd name="connsiteY3" fmla="*/ 6858000 h 6858000"/>
              <a:gd name="connsiteX4" fmla="*/ 0 w 4578350"/>
              <a:gd name="connsiteY4" fmla="*/ 3911600 h 6858000"/>
              <a:gd name="connsiteX5" fmla="*/ 304800 w 4578350"/>
              <a:gd name="connsiteY5" fmla="*/ 3422650 h 6858000"/>
              <a:gd name="connsiteX6" fmla="*/ 6350 w 4578350"/>
              <a:gd name="connsiteY6" fmla="*/ 2952750 h 6858000"/>
              <a:gd name="connsiteX7" fmla="*/ 6350 w 4578350"/>
              <a:gd name="connsiteY7" fmla="*/ 0 h 6858000"/>
              <a:gd name="connsiteX0" fmla="*/ 6350 w 4578350"/>
              <a:gd name="connsiteY0" fmla="*/ 0 h 6858000"/>
              <a:gd name="connsiteX1" fmla="*/ 4578350 w 4578350"/>
              <a:gd name="connsiteY1" fmla="*/ 0 h 6858000"/>
              <a:gd name="connsiteX2" fmla="*/ 4578350 w 4578350"/>
              <a:gd name="connsiteY2" fmla="*/ 6858000 h 6858000"/>
              <a:gd name="connsiteX3" fmla="*/ 6350 w 4578350"/>
              <a:gd name="connsiteY3" fmla="*/ 6858000 h 6858000"/>
              <a:gd name="connsiteX4" fmla="*/ 0 w 4578350"/>
              <a:gd name="connsiteY4" fmla="*/ 3911600 h 6858000"/>
              <a:gd name="connsiteX5" fmla="*/ 304800 w 4578350"/>
              <a:gd name="connsiteY5" fmla="*/ 3422650 h 6858000"/>
              <a:gd name="connsiteX6" fmla="*/ 6350 w 4578350"/>
              <a:gd name="connsiteY6" fmla="*/ 2952750 h 6858000"/>
              <a:gd name="connsiteX7" fmla="*/ 6350 w 4578350"/>
              <a:gd name="connsiteY7" fmla="*/ 0 h 6858000"/>
              <a:gd name="connsiteX0" fmla="*/ 6350 w 4578350"/>
              <a:gd name="connsiteY0" fmla="*/ 0 h 6858000"/>
              <a:gd name="connsiteX1" fmla="*/ 4578350 w 4578350"/>
              <a:gd name="connsiteY1" fmla="*/ 0 h 6858000"/>
              <a:gd name="connsiteX2" fmla="*/ 4578350 w 4578350"/>
              <a:gd name="connsiteY2" fmla="*/ 6858000 h 6858000"/>
              <a:gd name="connsiteX3" fmla="*/ 6350 w 4578350"/>
              <a:gd name="connsiteY3" fmla="*/ 6858000 h 6858000"/>
              <a:gd name="connsiteX4" fmla="*/ 0 w 4578350"/>
              <a:gd name="connsiteY4" fmla="*/ 3911600 h 6858000"/>
              <a:gd name="connsiteX5" fmla="*/ 304800 w 4578350"/>
              <a:gd name="connsiteY5" fmla="*/ 3422650 h 6858000"/>
              <a:gd name="connsiteX6" fmla="*/ 6350 w 4578350"/>
              <a:gd name="connsiteY6" fmla="*/ 2952750 h 6858000"/>
              <a:gd name="connsiteX7" fmla="*/ 6350 w 4578350"/>
              <a:gd name="connsiteY7" fmla="*/ 0 h 6858000"/>
              <a:gd name="connsiteX0" fmla="*/ 6350 w 4578350"/>
              <a:gd name="connsiteY0" fmla="*/ 0 h 6858000"/>
              <a:gd name="connsiteX1" fmla="*/ 4578350 w 4578350"/>
              <a:gd name="connsiteY1" fmla="*/ 0 h 6858000"/>
              <a:gd name="connsiteX2" fmla="*/ 4578350 w 4578350"/>
              <a:gd name="connsiteY2" fmla="*/ 6858000 h 6858000"/>
              <a:gd name="connsiteX3" fmla="*/ 6350 w 4578350"/>
              <a:gd name="connsiteY3" fmla="*/ 6858000 h 6858000"/>
              <a:gd name="connsiteX4" fmla="*/ 0 w 4578350"/>
              <a:gd name="connsiteY4" fmla="*/ 3911600 h 6858000"/>
              <a:gd name="connsiteX5" fmla="*/ 304800 w 4578350"/>
              <a:gd name="connsiteY5" fmla="*/ 3422650 h 6858000"/>
              <a:gd name="connsiteX6" fmla="*/ 6350 w 4578350"/>
              <a:gd name="connsiteY6" fmla="*/ 2952750 h 6858000"/>
              <a:gd name="connsiteX7" fmla="*/ 6350 w 4578350"/>
              <a:gd name="connsiteY7" fmla="*/ 0 h 6858000"/>
              <a:gd name="connsiteX0" fmla="*/ 6350 w 4578350"/>
              <a:gd name="connsiteY0" fmla="*/ 0 h 6858000"/>
              <a:gd name="connsiteX1" fmla="*/ 4578350 w 4578350"/>
              <a:gd name="connsiteY1" fmla="*/ 0 h 6858000"/>
              <a:gd name="connsiteX2" fmla="*/ 4578350 w 4578350"/>
              <a:gd name="connsiteY2" fmla="*/ 6858000 h 6858000"/>
              <a:gd name="connsiteX3" fmla="*/ 6350 w 4578350"/>
              <a:gd name="connsiteY3" fmla="*/ 6858000 h 6858000"/>
              <a:gd name="connsiteX4" fmla="*/ 0 w 4578350"/>
              <a:gd name="connsiteY4" fmla="*/ 3911600 h 6858000"/>
              <a:gd name="connsiteX5" fmla="*/ 304800 w 4578350"/>
              <a:gd name="connsiteY5" fmla="*/ 3422650 h 6858000"/>
              <a:gd name="connsiteX6" fmla="*/ 6350 w 4578350"/>
              <a:gd name="connsiteY6" fmla="*/ 2952750 h 6858000"/>
              <a:gd name="connsiteX7" fmla="*/ 6350 w 4578350"/>
              <a:gd name="connsiteY7" fmla="*/ 0 h 6858000"/>
              <a:gd name="connsiteX0" fmla="*/ 533 w 4572533"/>
              <a:gd name="connsiteY0" fmla="*/ 0 h 6858000"/>
              <a:gd name="connsiteX1" fmla="*/ 4572533 w 4572533"/>
              <a:gd name="connsiteY1" fmla="*/ 0 h 6858000"/>
              <a:gd name="connsiteX2" fmla="*/ 4572533 w 4572533"/>
              <a:gd name="connsiteY2" fmla="*/ 6858000 h 6858000"/>
              <a:gd name="connsiteX3" fmla="*/ 533 w 4572533"/>
              <a:gd name="connsiteY3" fmla="*/ 6858000 h 6858000"/>
              <a:gd name="connsiteX4" fmla="*/ 1327 w 4572533"/>
              <a:gd name="connsiteY4" fmla="*/ 3894931 h 6858000"/>
              <a:gd name="connsiteX5" fmla="*/ 298983 w 4572533"/>
              <a:gd name="connsiteY5" fmla="*/ 3422650 h 6858000"/>
              <a:gd name="connsiteX6" fmla="*/ 533 w 4572533"/>
              <a:gd name="connsiteY6" fmla="*/ 2952750 h 6858000"/>
              <a:gd name="connsiteX7" fmla="*/ 533 w 4572533"/>
              <a:gd name="connsiteY7" fmla="*/ 0 h 6858000"/>
              <a:gd name="connsiteX0" fmla="*/ 837 w 4572837"/>
              <a:gd name="connsiteY0" fmla="*/ 0 h 6858000"/>
              <a:gd name="connsiteX1" fmla="*/ 4572837 w 4572837"/>
              <a:gd name="connsiteY1" fmla="*/ 0 h 6858000"/>
              <a:gd name="connsiteX2" fmla="*/ 4572837 w 4572837"/>
              <a:gd name="connsiteY2" fmla="*/ 6858000 h 6858000"/>
              <a:gd name="connsiteX3" fmla="*/ 837 w 4572837"/>
              <a:gd name="connsiteY3" fmla="*/ 6858000 h 6858000"/>
              <a:gd name="connsiteX4" fmla="*/ 1631 w 4572837"/>
              <a:gd name="connsiteY4" fmla="*/ 3894931 h 6858000"/>
              <a:gd name="connsiteX5" fmla="*/ 299287 w 4572837"/>
              <a:gd name="connsiteY5" fmla="*/ 3422650 h 6858000"/>
              <a:gd name="connsiteX6" fmla="*/ 837 w 4572837"/>
              <a:gd name="connsiteY6" fmla="*/ 2952750 h 6858000"/>
              <a:gd name="connsiteX7" fmla="*/ 837 w 4572837"/>
              <a:gd name="connsiteY7" fmla="*/ 0 h 6858000"/>
              <a:gd name="connsiteX0" fmla="*/ 837 w 4572837"/>
              <a:gd name="connsiteY0" fmla="*/ 0 h 6858000"/>
              <a:gd name="connsiteX1" fmla="*/ 4572837 w 4572837"/>
              <a:gd name="connsiteY1" fmla="*/ 0 h 6858000"/>
              <a:gd name="connsiteX2" fmla="*/ 4572837 w 4572837"/>
              <a:gd name="connsiteY2" fmla="*/ 6858000 h 6858000"/>
              <a:gd name="connsiteX3" fmla="*/ 837 w 4572837"/>
              <a:gd name="connsiteY3" fmla="*/ 6858000 h 6858000"/>
              <a:gd name="connsiteX4" fmla="*/ 1631 w 4572837"/>
              <a:gd name="connsiteY4" fmla="*/ 3894931 h 6858000"/>
              <a:gd name="connsiteX5" fmla="*/ 299287 w 4572837"/>
              <a:gd name="connsiteY5" fmla="*/ 3422650 h 6858000"/>
              <a:gd name="connsiteX6" fmla="*/ 837 w 4572837"/>
              <a:gd name="connsiteY6" fmla="*/ 2952750 h 6858000"/>
              <a:gd name="connsiteX7" fmla="*/ 837 w 4572837"/>
              <a:gd name="connsiteY7" fmla="*/ 0 h 6858000"/>
              <a:gd name="connsiteX0" fmla="*/ 837 w 4572837"/>
              <a:gd name="connsiteY0" fmla="*/ 0 h 6858000"/>
              <a:gd name="connsiteX1" fmla="*/ 4572837 w 4572837"/>
              <a:gd name="connsiteY1" fmla="*/ 0 h 6858000"/>
              <a:gd name="connsiteX2" fmla="*/ 4572837 w 4572837"/>
              <a:gd name="connsiteY2" fmla="*/ 6858000 h 6858000"/>
              <a:gd name="connsiteX3" fmla="*/ 837 w 4572837"/>
              <a:gd name="connsiteY3" fmla="*/ 6858000 h 6858000"/>
              <a:gd name="connsiteX4" fmla="*/ 1631 w 4572837"/>
              <a:gd name="connsiteY4" fmla="*/ 3894931 h 6858000"/>
              <a:gd name="connsiteX5" fmla="*/ 299287 w 4572837"/>
              <a:gd name="connsiteY5" fmla="*/ 3422650 h 6858000"/>
              <a:gd name="connsiteX6" fmla="*/ 837 w 4572837"/>
              <a:gd name="connsiteY6" fmla="*/ 2952750 h 6858000"/>
              <a:gd name="connsiteX7" fmla="*/ 837 w 4572837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837" h="6858000">
                <a:moveTo>
                  <a:pt x="837" y="0"/>
                </a:moveTo>
                <a:lnTo>
                  <a:pt x="4572837" y="0"/>
                </a:lnTo>
                <a:lnTo>
                  <a:pt x="4572837" y="6858000"/>
                </a:lnTo>
                <a:lnTo>
                  <a:pt x="837" y="6858000"/>
                </a:lnTo>
                <a:cubicBezTo>
                  <a:pt x="-1280" y="5875867"/>
                  <a:pt x="1234" y="5376465"/>
                  <a:pt x="1631" y="3894931"/>
                </a:cubicBezTo>
                <a:cubicBezTo>
                  <a:pt x="22798" y="3822964"/>
                  <a:pt x="223387" y="3578495"/>
                  <a:pt x="299287" y="3422650"/>
                </a:cubicBezTo>
                <a:cubicBezTo>
                  <a:pt x="155354" y="3259667"/>
                  <a:pt x="17770" y="3083983"/>
                  <a:pt x="837" y="2952750"/>
                </a:cubicBezTo>
                <a:lnTo>
                  <a:pt x="837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텍스트 개체 틀 100"/>
          <p:cNvSpPr>
            <a:spLocks noGrp="1"/>
          </p:cNvSpPr>
          <p:nvPr>
            <p:ph type="body" sz="quarter" idx="12" hasCustomPrompt="1"/>
          </p:nvPr>
        </p:nvSpPr>
        <p:spPr>
          <a:xfrm>
            <a:off x="3753623" y="1988840"/>
            <a:ext cx="1636754" cy="2880320"/>
          </a:xfrm>
          <a:prstGeom prst="roundRect">
            <a:avLst>
              <a:gd name="adj" fmla="val 5909"/>
            </a:avLst>
          </a:prstGeom>
          <a:noFill/>
          <a:ln w="19050" cap="sq">
            <a:gradFill>
              <a:gsLst>
                <a:gs pos="50000">
                  <a:schemeClr val="bg1"/>
                </a:gs>
                <a:gs pos="50000">
                  <a:srgbClr val="33659A"/>
                </a:gs>
              </a:gsLst>
              <a:lin ang="0" scaled="0"/>
            </a:gra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tIns="252000" rIns="252000" bIns="252000" anchor="ctr">
            <a:normAutofit/>
          </a:bodyPr>
          <a:lstStyle>
            <a:lvl1pPr mar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None/>
              <a:defRPr lang="ko-KR" altLang="en-US" sz="800" b="1" kern="12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ko-KR" dirty="0" smtClean="0"/>
              <a:t>ADSTORE</a:t>
            </a:r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r>
              <a:rPr lang="en-US" altLang="ko-KR" dirty="0" smtClean="0"/>
              <a:t>PT TEMPLATE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1331640" y="3219450"/>
            <a:ext cx="1386044" cy="412752"/>
          </a:xfrm>
          <a:prstGeom prst="rect">
            <a:avLst/>
          </a:prstGeom>
          <a:ln>
            <a:noFill/>
          </a:ln>
        </p:spPr>
        <p:txBody>
          <a:bodyPr lIns="144000" rIns="144000">
            <a:noAutofit/>
          </a:bodyPr>
          <a:lstStyle>
            <a:lvl1pPr algn="dist">
              <a:lnSpc>
                <a:spcPct val="100000"/>
              </a:lnSpc>
              <a:defRPr sz="1800" b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altLang="ko-KR" dirty="0" smtClean="0"/>
              <a:t>INDEX</a:t>
            </a:r>
            <a:endParaRPr lang="ko-KR" alt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>
          <a:xfrm>
            <a:off x="7308304" y="6525344"/>
            <a:ext cx="1704976" cy="260648"/>
          </a:xfrm>
        </p:spPr>
        <p:txBody>
          <a:bodyPr/>
          <a:lstStyle>
            <a:lvl1pPr algn="dist">
              <a:defRPr sz="900">
                <a:solidFill>
                  <a:srgbClr val="33659A"/>
                </a:solidFill>
              </a:defRPr>
            </a:lvl1pPr>
          </a:lstStyle>
          <a:p>
            <a:r>
              <a:rPr lang="en-US" altLang="ko-KR" dirty="0" err="1" smtClean="0"/>
              <a:t>Adstore</a:t>
            </a:r>
            <a:r>
              <a:rPr lang="en-US" altLang="ko-KR" dirty="0" smtClean="0"/>
              <a:t> . </a:t>
            </a:r>
            <a:r>
              <a:rPr lang="en-US" altLang="ko-KR" dirty="0" err="1" smtClean="0"/>
              <a:t>Tistory</a:t>
            </a:r>
            <a:r>
              <a:rPr lang="en-US" altLang="ko-KR" dirty="0" smtClean="0"/>
              <a:t> . com</a:t>
            </a:r>
            <a:endParaRPr lang="ko-KR" altLang="en-US" dirty="0"/>
          </a:p>
        </p:txBody>
      </p:sp>
      <p:cxnSp>
        <p:nvCxnSpPr>
          <p:cNvPr id="23" name="직선 연결선 22"/>
          <p:cNvCxnSpPr>
            <a:endCxn id="103" idx="1"/>
          </p:cNvCxnSpPr>
          <p:nvPr userDrawn="1"/>
        </p:nvCxnSpPr>
        <p:spPr>
          <a:xfrm>
            <a:off x="5390377" y="3429000"/>
            <a:ext cx="909814" cy="0"/>
          </a:xfrm>
          <a:prstGeom prst="line">
            <a:avLst/>
          </a:prstGeom>
          <a:noFill/>
          <a:ln w="19050" cap="sq">
            <a:solidFill>
              <a:srgbClr val="33659A"/>
            </a:solidFill>
            <a:miter lim="800000"/>
            <a:headEnd type="oval" w="sm" len="sm"/>
            <a:tailEnd type="oval" w="sm" len="sm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8" name="직선 연결선 57"/>
          <p:cNvCxnSpPr>
            <a:endCxn id="2" idx="1"/>
          </p:cNvCxnSpPr>
          <p:nvPr userDrawn="1"/>
        </p:nvCxnSpPr>
        <p:spPr>
          <a:xfrm>
            <a:off x="0" y="3425826"/>
            <a:ext cx="1331640" cy="0"/>
          </a:xfrm>
          <a:prstGeom prst="line">
            <a:avLst/>
          </a:prstGeom>
          <a:noFill/>
          <a:ln w="19050" cap="sq">
            <a:solidFill>
              <a:schemeClr val="bg1"/>
            </a:solidFill>
            <a:miter lim="800000"/>
            <a:headEnd type="oval" w="sm" len="sm"/>
            <a:tailEnd type="oval" w="sm" len="sm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3" name="직선 연결선 62"/>
          <p:cNvCxnSpPr>
            <a:stCxn id="2" idx="3"/>
            <a:endCxn id="101" idx="1"/>
          </p:cNvCxnSpPr>
          <p:nvPr userDrawn="1"/>
        </p:nvCxnSpPr>
        <p:spPr>
          <a:xfrm>
            <a:off x="2717684" y="3425826"/>
            <a:ext cx="1035939" cy="3174"/>
          </a:xfrm>
          <a:prstGeom prst="line">
            <a:avLst/>
          </a:prstGeom>
          <a:noFill/>
          <a:ln w="19050" cap="sq">
            <a:solidFill>
              <a:schemeClr val="bg1"/>
            </a:solidFill>
            <a:miter lim="800000"/>
            <a:headEnd type="oval" w="sm" len="sm"/>
            <a:tailEnd type="oval" w="sm" len="sm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94" name="그림 9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39855" y="2952750"/>
            <a:ext cx="664290" cy="952500"/>
          </a:xfrm>
          <a:prstGeom prst="rect">
            <a:avLst/>
          </a:prstGeom>
        </p:spPr>
      </p:pic>
      <p:sp>
        <p:nvSpPr>
          <p:cNvPr id="103" name="텍스트 개체 틀 102"/>
          <p:cNvSpPr>
            <a:spLocks noGrp="1"/>
          </p:cNvSpPr>
          <p:nvPr>
            <p:ph type="body" sz="quarter" idx="13" hasCustomPrompt="1"/>
          </p:nvPr>
        </p:nvSpPr>
        <p:spPr>
          <a:xfrm>
            <a:off x="6300191" y="1988840"/>
            <a:ext cx="1512167" cy="2880320"/>
          </a:xfrm>
        </p:spPr>
        <p:txBody>
          <a:bodyPr lIns="144000" rIns="144000" anchor="ctr">
            <a:noAutofit/>
          </a:bodyPr>
          <a:lstStyle>
            <a:lvl1pPr mar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None/>
              <a:defRPr lang="ko-KR" altLang="en-US" sz="1200" kern="1200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33659A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altLang="ko-KR" dirty="0" smtClean="0"/>
              <a:t>DESIGN</a:t>
            </a:r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r>
              <a:rPr lang="en-US" altLang="ko-KR" dirty="0" smtClean="0"/>
              <a:t>ILLUST</a:t>
            </a:r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r>
              <a:rPr lang="en-US" altLang="ko-KR" dirty="0" smtClean="0"/>
              <a:t>SPACE</a:t>
            </a:r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r>
              <a:rPr lang="en-US" altLang="ko-KR" dirty="0" smtClean="0"/>
              <a:t>PORTAL</a:t>
            </a:r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r>
              <a:rPr lang="en-US" altLang="ko-KR" dirty="0" smtClean="0"/>
              <a:t>ABSTRACT</a:t>
            </a:r>
            <a:endParaRPr lang="ko-KR" altLang="en-US" dirty="0"/>
          </a:p>
        </p:txBody>
      </p:sp>
      <p:cxnSp>
        <p:nvCxnSpPr>
          <p:cNvPr id="109" name="직선 연결선 108"/>
          <p:cNvCxnSpPr>
            <a:stCxn id="103" idx="3"/>
          </p:cNvCxnSpPr>
          <p:nvPr userDrawn="1"/>
        </p:nvCxnSpPr>
        <p:spPr>
          <a:xfrm>
            <a:off x="7812358" y="3429000"/>
            <a:ext cx="1331642" cy="0"/>
          </a:xfrm>
          <a:prstGeom prst="line">
            <a:avLst/>
          </a:prstGeom>
          <a:noFill/>
          <a:ln w="19050" cap="sq">
            <a:solidFill>
              <a:srgbClr val="33659A"/>
            </a:solidFill>
            <a:miter lim="800000"/>
            <a:headEnd type="oval" w="sm" len="sm"/>
            <a:tailEnd type="oval" w="sm" len="sm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81402199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제목 슬라이드">
    <p:bg>
      <p:bgPr>
        <a:gradFill flip="none" rotWithShape="1">
          <a:gsLst>
            <a:gs pos="0">
              <a:srgbClr val="1E3755"/>
            </a:gs>
            <a:gs pos="100000">
              <a:srgbClr val="27DCBB"/>
            </a:gs>
            <a:gs pos="57000">
              <a:srgbClr val="33659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137819" y="1390696"/>
            <a:ext cx="804362" cy="1030192"/>
          </a:xfrm>
          <a:prstGeom prst="roundRect">
            <a:avLst>
              <a:gd name="adj" fmla="val 14285"/>
            </a:avLst>
          </a:prstGeom>
          <a:noFill/>
          <a:ln w="9525" cap="sq">
            <a:solidFill>
              <a:schemeClr val="bg1">
                <a:alpha val="50000"/>
              </a:schemeClr>
            </a:solidFill>
            <a:miter lim="800000"/>
            <a:headEnd type="oval" w="sm" len="sm"/>
            <a:tailEnd type="oval" w="sm" len="sm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144000" tIns="144000" rIns="144000" bIns="144000" rtlCol="0" anchor="ctr">
            <a:noAutofit/>
          </a:bodyPr>
          <a:lstStyle>
            <a:lvl1pPr>
              <a:defRPr lang="ko-KR" altLang="en-US" sz="1000" b="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</a:defRPr>
            </a:lvl1pPr>
          </a:lstStyle>
          <a:p>
            <a:pPr marL="0" lvl="0" indent="0" algn="dist">
              <a:lnSpc>
                <a:spcPct val="100000"/>
              </a:lnSpc>
              <a:buFont typeface="Arial" panose="020B0604020202020204" pitchFamily="34" charset="0"/>
            </a:pPr>
            <a:r>
              <a:rPr lang="en-US" altLang="ko-KR" dirty="0" smtClean="0"/>
              <a:t>INTO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THE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PORTAL</a:t>
            </a:r>
            <a:endParaRPr lang="ko-KR" alt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>
          <a:xfrm>
            <a:off x="7380312" y="6532394"/>
            <a:ext cx="1704976" cy="260648"/>
          </a:xfrm>
        </p:spPr>
        <p:txBody>
          <a:bodyPr/>
          <a:lstStyle>
            <a:lvl1pPr algn="dist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altLang="ko-KR" smtClean="0"/>
              <a:t>Adstore . Tistory . com</a:t>
            </a:r>
            <a:endParaRPr lang="ko-KR" altLang="en-US" dirty="0"/>
          </a:p>
        </p:txBody>
      </p:sp>
      <p:cxnSp>
        <p:nvCxnSpPr>
          <p:cNvPr id="23" name="직선 연결선 22"/>
          <p:cNvCxnSpPr/>
          <p:nvPr userDrawn="1"/>
        </p:nvCxnSpPr>
        <p:spPr>
          <a:xfrm>
            <a:off x="0" y="6435727"/>
            <a:ext cx="9144000" cy="0"/>
          </a:xfrm>
          <a:prstGeom prst="line">
            <a:avLst/>
          </a:prstGeom>
          <a:noFill/>
          <a:ln w="9525" cap="sq">
            <a:solidFill>
              <a:schemeClr val="bg1">
                <a:alpha val="50000"/>
              </a:schemeClr>
            </a:soli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1854" y="188640"/>
            <a:ext cx="635396" cy="911070"/>
          </a:xfrm>
          <a:prstGeom prst="rect">
            <a:avLst/>
          </a:prstGeom>
        </p:spPr>
      </p:pic>
      <p:sp>
        <p:nvSpPr>
          <p:cNvPr id="24" name="텍스트 개체 틀 23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894019"/>
            <a:ext cx="1079999" cy="1028264"/>
          </a:xfrm>
        </p:spPr>
        <p:txBody>
          <a:bodyPr lIns="216000" tIns="0" rIns="216000" bIns="0" anchor="ctr">
            <a:noAutofit/>
          </a:bodyPr>
          <a:lstStyle>
            <a:lvl1pPr marL="0" indent="0" algn="dist">
              <a:buNone/>
              <a:defRPr lang="ko-KR" altLang="en-US" sz="900" b="0" kern="12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altLang="ko-KR" dirty="0" smtClean="0"/>
              <a:t>ADSTORE</a:t>
            </a:r>
          </a:p>
          <a:p>
            <a:pPr lvl="0"/>
            <a:r>
              <a:rPr lang="en-US" altLang="ko-KR" dirty="0" smtClean="0"/>
              <a:t>PT</a:t>
            </a:r>
          </a:p>
          <a:p>
            <a:pPr lvl="0"/>
            <a:r>
              <a:rPr lang="en-US" altLang="ko-KR" dirty="0" smtClean="0"/>
              <a:t>DESIGN</a:t>
            </a:r>
            <a:endParaRPr lang="ko-KR" altLang="en-US" dirty="0"/>
          </a:p>
        </p:txBody>
      </p:sp>
      <p:sp>
        <p:nvSpPr>
          <p:cNvPr id="34" name="다이아몬드 33"/>
          <p:cNvSpPr/>
          <p:nvPr userDrawn="1"/>
        </p:nvSpPr>
        <p:spPr>
          <a:xfrm rot="10800000" flipH="1">
            <a:off x="514852" y="2711874"/>
            <a:ext cx="50291" cy="72342"/>
          </a:xfrm>
          <a:prstGeom prst="diamond">
            <a:avLst/>
          </a:prstGeom>
          <a:solidFill>
            <a:srgbClr val="FFFFC5"/>
          </a:solidFill>
          <a:ln w="304800" cap="sq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1" y="6435727"/>
            <a:ext cx="1079999" cy="422273"/>
          </a:xfrm>
          <a:prstGeom prst="rect">
            <a:avLst/>
          </a:prstGeom>
        </p:spPr>
        <p:txBody>
          <a:bodyPr vert="horz" lIns="216000" tIns="180000" rIns="216000" bIns="180000" rtlCol="0">
            <a:noAutofit/>
          </a:bodyPr>
          <a:lstStyle>
            <a:lvl1pPr>
              <a:defRPr lang="en-US" altLang="ko-KR" sz="1000" b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</a:defRPr>
            </a:lvl1pPr>
          </a:lstStyle>
          <a:p>
            <a:pPr algn="di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fld id="{B550024D-9B41-4002-A352-B00ED78D7498}" type="slidenum">
              <a:rPr lang="en-US" altLang="ko-KR" smtClean="0"/>
              <a:pPr algn="dist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</a:pPr>
              <a:t>‹#›</a:t>
            </a:fld>
            <a:endParaRPr lang="ko-KR" altLang="en-US" dirty="0"/>
          </a:p>
        </p:txBody>
      </p:sp>
      <p:sp>
        <p:nvSpPr>
          <p:cNvPr id="43" name="텍스트 개체 틀 42"/>
          <p:cNvSpPr>
            <a:spLocks noGrp="1"/>
          </p:cNvSpPr>
          <p:nvPr>
            <p:ph type="body" sz="quarter" idx="13" hasCustomPrompt="1"/>
          </p:nvPr>
        </p:nvSpPr>
        <p:spPr>
          <a:xfrm>
            <a:off x="3000128" y="404664"/>
            <a:ext cx="4236168" cy="649509"/>
          </a:xfrm>
        </p:spPr>
        <p:txBody>
          <a:bodyPr anchor="ctr">
            <a:normAutofit/>
          </a:bodyPr>
          <a:lstStyle>
            <a:lvl1pPr marL="0" indent="0" algn="dist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Into the Portal</a:t>
            </a:r>
            <a:endParaRPr lang="ko-KR" altLang="en-US" dirty="0"/>
          </a:p>
        </p:txBody>
      </p:sp>
      <p:sp>
        <p:nvSpPr>
          <p:cNvPr id="46" name="텍스트 개체 틀 45"/>
          <p:cNvSpPr>
            <a:spLocks noGrp="1"/>
          </p:cNvSpPr>
          <p:nvPr>
            <p:ph type="body" sz="quarter" idx="14" hasCustomPrompt="1"/>
          </p:nvPr>
        </p:nvSpPr>
        <p:spPr>
          <a:xfrm>
            <a:off x="2913287" y="1054173"/>
            <a:ext cx="4427090" cy="275555"/>
          </a:xfrm>
          <a:prstGeom prst="hexagon">
            <a:avLst/>
          </a:prstGeom>
          <a:solidFill>
            <a:schemeClr val="bg1">
              <a:alpha val="85000"/>
            </a:schemeClr>
          </a:solidFill>
        </p:spPr>
        <p:txBody>
          <a:bodyPr lIns="108000" rIns="108000" anchor="ctr">
            <a:noAutofit/>
          </a:bodyPr>
          <a:lstStyle>
            <a:lvl1pPr marL="0" indent="0" algn="dist">
              <a:buNone/>
              <a:defRPr lang="ko-KR" altLang="en-US" sz="1000" b="0" kern="12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3659A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dist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ko-KR" dirty="0" smtClean="0"/>
              <a:t>ADSTORE PT DESIGN</a:t>
            </a:r>
            <a:endParaRPr lang="ko-KR" altLang="en-US" dirty="0"/>
          </a:p>
        </p:txBody>
      </p:sp>
      <p:sp>
        <p:nvSpPr>
          <p:cNvPr id="48" name="다이아몬드 47"/>
          <p:cNvSpPr/>
          <p:nvPr userDrawn="1"/>
        </p:nvSpPr>
        <p:spPr>
          <a:xfrm rot="10800000" flipH="1">
            <a:off x="5064084" y="232346"/>
            <a:ext cx="125497" cy="180523"/>
          </a:xfrm>
          <a:prstGeom prst="diamond">
            <a:avLst/>
          </a:prstGeom>
          <a:noFill/>
          <a:ln w="19050" cap="sq">
            <a:gradFill>
              <a:gsLst>
                <a:gs pos="98000">
                  <a:srgbClr val="E387AB"/>
                </a:gs>
                <a:gs pos="23000">
                  <a:srgbClr val="FFFFC5"/>
                </a:gs>
              </a:gsLst>
              <a:lin ang="5400000" scaled="1"/>
            </a:gra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50" name="내용 개체 틀 49"/>
          <p:cNvSpPr>
            <a:spLocks noGrp="1"/>
          </p:cNvSpPr>
          <p:nvPr>
            <p:ph sz="quarter" idx="15" hasCustomPrompt="1"/>
          </p:nvPr>
        </p:nvSpPr>
        <p:spPr>
          <a:xfrm>
            <a:off x="1258887" y="1458420"/>
            <a:ext cx="3805197" cy="488064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altLang="ko-KR" dirty="0" smtClean="0"/>
              <a:t>TITLE EXT</a:t>
            </a:r>
            <a:endParaRPr lang="ko-KR" altLang="en-US" dirty="0" smtClean="0"/>
          </a:p>
        </p:txBody>
      </p:sp>
      <p:sp>
        <p:nvSpPr>
          <p:cNvPr id="51" name="내용 개체 틀 49"/>
          <p:cNvSpPr>
            <a:spLocks noGrp="1"/>
          </p:cNvSpPr>
          <p:nvPr>
            <p:ph sz="quarter" idx="16"/>
          </p:nvPr>
        </p:nvSpPr>
        <p:spPr>
          <a:xfrm>
            <a:off x="5217927" y="1458420"/>
            <a:ext cx="3805197" cy="488064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ko-KR" altLang="en-US" dirty="0" smtClean="0"/>
              <a:t>마스터 텍스트 스타일을 </a:t>
            </a:r>
            <a:r>
              <a:rPr lang="ko-KR" altLang="en-US" dirty="0" err="1" smtClean="0"/>
              <a:t>편집합니</a:t>
            </a:r>
            <a:endParaRPr lang="ko-KR" altLang="en-US" dirty="0" smtClean="0"/>
          </a:p>
        </p:txBody>
      </p:sp>
      <p:cxnSp>
        <p:nvCxnSpPr>
          <p:cNvPr id="52" name="직선 연결선 51"/>
          <p:cNvCxnSpPr/>
          <p:nvPr userDrawn="1"/>
        </p:nvCxnSpPr>
        <p:spPr>
          <a:xfrm flipV="1">
            <a:off x="1080000" y="1"/>
            <a:ext cx="0" cy="6435726"/>
          </a:xfrm>
          <a:prstGeom prst="line">
            <a:avLst/>
          </a:prstGeom>
          <a:noFill/>
          <a:ln w="9525" cap="sq">
            <a:solidFill>
              <a:schemeClr val="bg1">
                <a:alpha val="50000"/>
              </a:schemeClr>
            </a:soli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23739408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4294967295" orient="horz" pos="2160">
          <p15:clr>
            <a:srgbClr val="FBAE40"/>
          </p15:clr>
        </p15:guide>
        <p15:guide id="4294967295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제목 슬라이드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직사각형 71"/>
          <p:cNvSpPr/>
          <p:nvPr userDrawn="1"/>
        </p:nvSpPr>
        <p:spPr>
          <a:xfrm>
            <a:off x="2628901" y="0"/>
            <a:ext cx="6534572" cy="6858000"/>
          </a:xfrm>
          <a:custGeom>
            <a:avLst/>
            <a:gdLst>
              <a:gd name="connsiteX0" fmla="*/ 0 w 4068957"/>
              <a:gd name="connsiteY0" fmla="*/ 0 h 6858000"/>
              <a:gd name="connsiteX1" fmla="*/ 4068957 w 4068957"/>
              <a:gd name="connsiteY1" fmla="*/ 0 h 6858000"/>
              <a:gd name="connsiteX2" fmla="*/ 4068957 w 4068957"/>
              <a:gd name="connsiteY2" fmla="*/ 6858000 h 6858000"/>
              <a:gd name="connsiteX3" fmla="*/ 0 w 4068957"/>
              <a:gd name="connsiteY3" fmla="*/ 6858000 h 6858000"/>
              <a:gd name="connsiteX4" fmla="*/ 0 w 4068957"/>
              <a:gd name="connsiteY4" fmla="*/ 0 h 6858000"/>
              <a:gd name="connsiteX0" fmla="*/ 0 w 4068957"/>
              <a:gd name="connsiteY0" fmla="*/ 0 h 6858000"/>
              <a:gd name="connsiteX1" fmla="*/ 4068957 w 4068957"/>
              <a:gd name="connsiteY1" fmla="*/ 0 h 6858000"/>
              <a:gd name="connsiteX2" fmla="*/ 4068957 w 4068957"/>
              <a:gd name="connsiteY2" fmla="*/ 6858000 h 6858000"/>
              <a:gd name="connsiteX3" fmla="*/ 0 w 4068957"/>
              <a:gd name="connsiteY3" fmla="*/ 6858000 h 6858000"/>
              <a:gd name="connsiteX4" fmla="*/ 1360 w 4068957"/>
              <a:gd name="connsiteY4" fmla="*/ 3429000 h 6858000"/>
              <a:gd name="connsiteX5" fmla="*/ 0 w 4068957"/>
              <a:gd name="connsiteY5" fmla="*/ 0 h 6858000"/>
              <a:gd name="connsiteX0" fmla="*/ 0 w 6488307"/>
              <a:gd name="connsiteY0" fmla="*/ 0 h 6877050"/>
              <a:gd name="connsiteX1" fmla="*/ 6488307 w 6488307"/>
              <a:gd name="connsiteY1" fmla="*/ 19050 h 6877050"/>
              <a:gd name="connsiteX2" fmla="*/ 6488307 w 6488307"/>
              <a:gd name="connsiteY2" fmla="*/ 6877050 h 6877050"/>
              <a:gd name="connsiteX3" fmla="*/ 2419350 w 6488307"/>
              <a:gd name="connsiteY3" fmla="*/ 6877050 h 6877050"/>
              <a:gd name="connsiteX4" fmla="*/ 2420710 w 6488307"/>
              <a:gd name="connsiteY4" fmla="*/ 3448050 h 6877050"/>
              <a:gd name="connsiteX5" fmla="*/ 0 w 6488307"/>
              <a:gd name="connsiteY5" fmla="*/ 0 h 6877050"/>
              <a:gd name="connsiteX0" fmla="*/ 0 w 6488307"/>
              <a:gd name="connsiteY0" fmla="*/ 0 h 6877050"/>
              <a:gd name="connsiteX1" fmla="*/ 6488307 w 6488307"/>
              <a:gd name="connsiteY1" fmla="*/ 19050 h 6877050"/>
              <a:gd name="connsiteX2" fmla="*/ 6488307 w 6488307"/>
              <a:gd name="connsiteY2" fmla="*/ 6877050 h 6877050"/>
              <a:gd name="connsiteX3" fmla="*/ 9525 w 6488307"/>
              <a:gd name="connsiteY3" fmla="*/ 6877050 h 6877050"/>
              <a:gd name="connsiteX4" fmla="*/ 2420710 w 6488307"/>
              <a:gd name="connsiteY4" fmla="*/ 3448050 h 6877050"/>
              <a:gd name="connsiteX5" fmla="*/ 0 w 6488307"/>
              <a:gd name="connsiteY5" fmla="*/ 0 h 6877050"/>
              <a:gd name="connsiteX0" fmla="*/ 0 w 6488307"/>
              <a:gd name="connsiteY0" fmla="*/ 0 h 6877050"/>
              <a:gd name="connsiteX1" fmla="*/ 6488307 w 6488307"/>
              <a:gd name="connsiteY1" fmla="*/ 19050 h 6877050"/>
              <a:gd name="connsiteX2" fmla="*/ 6488307 w 6488307"/>
              <a:gd name="connsiteY2" fmla="*/ 6877050 h 6877050"/>
              <a:gd name="connsiteX3" fmla="*/ 9525 w 6488307"/>
              <a:gd name="connsiteY3" fmla="*/ 6877050 h 6877050"/>
              <a:gd name="connsiteX4" fmla="*/ 2420710 w 6488307"/>
              <a:gd name="connsiteY4" fmla="*/ 3448050 h 6877050"/>
              <a:gd name="connsiteX5" fmla="*/ 0 w 6488307"/>
              <a:gd name="connsiteY5" fmla="*/ 0 h 6877050"/>
              <a:gd name="connsiteX0" fmla="*/ 0 w 6488307"/>
              <a:gd name="connsiteY0" fmla="*/ 0 h 6877050"/>
              <a:gd name="connsiteX1" fmla="*/ 6488307 w 6488307"/>
              <a:gd name="connsiteY1" fmla="*/ 19050 h 6877050"/>
              <a:gd name="connsiteX2" fmla="*/ 6488307 w 6488307"/>
              <a:gd name="connsiteY2" fmla="*/ 6877050 h 6877050"/>
              <a:gd name="connsiteX3" fmla="*/ 9525 w 6488307"/>
              <a:gd name="connsiteY3" fmla="*/ 6877050 h 6877050"/>
              <a:gd name="connsiteX4" fmla="*/ 2420710 w 6488307"/>
              <a:gd name="connsiteY4" fmla="*/ 3448050 h 6877050"/>
              <a:gd name="connsiteX5" fmla="*/ 0 w 6488307"/>
              <a:gd name="connsiteY5" fmla="*/ 0 h 6877050"/>
              <a:gd name="connsiteX0" fmla="*/ 0 w 6488307"/>
              <a:gd name="connsiteY0" fmla="*/ 0 h 6877050"/>
              <a:gd name="connsiteX1" fmla="*/ 6488307 w 6488307"/>
              <a:gd name="connsiteY1" fmla="*/ 19050 h 6877050"/>
              <a:gd name="connsiteX2" fmla="*/ 6488307 w 6488307"/>
              <a:gd name="connsiteY2" fmla="*/ 6877050 h 6877050"/>
              <a:gd name="connsiteX3" fmla="*/ 9525 w 6488307"/>
              <a:gd name="connsiteY3" fmla="*/ 6877050 h 6877050"/>
              <a:gd name="connsiteX4" fmla="*/ 2420710 w 6488307"/>
              <a:gd name="connsiteY4" fmla="*/ 3448050 h 6877050"/>
              <a:gd name="connsiteX5" fmla="*/ 0 w 6488307"/>
              <a:gd name="connsiteY5" fmla="*/ 0 h 6877050"/>
              <a:gd name="connsiteX0" fmla="*/ 0 w 6488307"/>
              <a:gd name="connsiteY0" fmla="*/ 0 h 6877050"/>
              <a:gd name="connsiteX1" fmla="*/ 6488307 w 6488307"/>
              <a:gd name="connsiteY1" fmla="*/ 19050 h 6877050"/>
              <a:gd name="connsiteX2" fmla="*/ 6488307 w 6488307"/>
              <a:gd name="connsiteY2" fmla="*/ 6877050 h 6877050"/>
              <a:gd name="connsiteX3" fmla="*/ 9525 w 6488307"/>
              <a:gd name="connsiteY3" fmla="*/ 6877050 h 6877050"/>
              <a:gd name="connsiteX4" fmla="*/ 2420710 w 6488307"/>
              <a:gd name="connsiteY4" fmla="*/ 3448050 h 6877050"/>
              <a:gd name="connsiteX5" fmla="*/ 0 w 6488307"/>
              <a:gd name="connsiteY5" fmla="*/ 0 h 6877050"/>
              <a:gd name="connsiteX0" fmla="*/ 0 w 6488307"/>
              <a:gd name="connsiteY0" fmla="*/ 0 h 6877050"/>
              <a:gd name="connsiteX1" fmla="*/ 6488307 w 6488307"/>
              <a:gd name="connsiteY1" fmla="*/ 19050 h 6877050"/>
              <a:gd name="connsiteX2" fmla="*/ 6488307 w 6488307"/>
              <a:gd name="connsiteY2" fmla="*/ 6877050 h 6877050"/>
              <a:gd name="connsiteX3" fmla="*/ 9525 w 6488307"/>
              <a:gd name="connsiteY3" fmla="*/ 6877050 h 6877050"/>
              <a:gd name="connsiteX4" fmla="*/ 2420710 w 6488307"/>
              <a:gd name="connsiteY4" fmla="*/ 3448050 h 6877050"/>
              <a:gd name="connsiteX5" fmla="*/ 0 w 6488307"/>
              <a:gd name="connsiteY5" fmla="*/ 0 h 6877050"/>
              <a:gd name="connsiteX0" fmla="*/ 0 w 6488307"/>
              <a:gd name="connsiteY0" fmla="*/ 0 h 6877050"/>
              <a:gd name="connsiteX1" fmla="*/ 6488307 w 6488307"/>
              <a:gd name="connsiteY1" fmla="*/ 19050 h 6877050"/>
              <a:gd name="connsiteX2" fmla="*/ 6488307 w 6488307"/>
              <a:gd name="connsiteY2" fmla="*/ 6877050 h 6877050"/>
              <a:gd name="connsiteX3" fmla="*/ 9525 w 6488307"/>
              <a:gd name="connsiteY3" fmla="*/ 6877050 h 6877050"/>
              <a:gd name="connsiteX4" fmla="*/ 2420710 w 6488307"/>
              <a:gd name="connsiteY4" fmla="*/ 3448050 h 6877050"/>
              <a:gd name="connsiteX5" fmla="*/ 0 w 6488307"/>
              <a:gd name="connsiteY5" fmla="*/ 0 h 6877050"/>
              <a:gd name="connsiteX0" fmla="*/ 0 w 6488307"/>
              <a:gd name="connsiteY0" fmla="*/ 0 h 6877050"/>
              <a:gd name="connsiteX1" fmla="*/ 6488307 w 6488307"/>
              <a:gd name="connsiteY1" fmla="*/ 19050 h 6877050"/>
              <a:gd name="connsiteX2" fmla="*/ 6488307 w 6488307"/>
              <a:gd name="connsiteY2" fmla="*/ 6877050 h 6877050"/>
              <a:gd name="connsiteX3" fmla="*/ 9525 w 6488307"/>
              <a:gd name="connsiteY3" fmla="*/ 6877050 h 6877050"/>
              <a:gd name="connsiteX4" fmla="*/ 2420710 w 6488307"/>
              <a:gd name="connsiteY4" fmla="*/ 3448050 h 6877050"/>
              <a:gd name="connsiteX5" fmla="*/ 0 w 6488307"/>
              <a:gd name="connsiteY5" fmla="*/ 0 h 6877050"/>
              <a:gd name="connsiteX0" fmla="*/ 0 w 6488307"/>
              <a:gd name="connsiteY0" fmla="*/ 0 h 6877050"/>
              <a:gd name="connsiteX1" fmla="*/ 6488307 w 6488307"/>
              <a:gd name="connsiteY1" fmla="*/ 19050 h 6877050"/>
              <a:gd name="connsiteX2" fmla="*/ 6488307 w 6488307"/>
              <a:gd name="connsiteY2" fmla="*/ 6877050 h 6877050"/>
              <a:gd name="connsiteX3" fmla="*/ 9525 w 6488307"/>
              <a:gd name="connsiteY3" fmla="*/ 6877050 h 6877050"/>
              <a:gd name="connsiteX4" fmla="*/ 2420710 w 6488307"/>
              <a:gd name="connsiteY4" fmla="*/ 3448050 h 6877050"/>
              <a:gd name="connsiteX5" fmla="*/ 0 w 6488307"/>
              <a:gd name="connsiteY5" fmla="*/ 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88307" h="6877050">
                <a:moveTo>
                  <a:pt x="0" y="0"/>
                </a:moveTo>
                <a:lnTo>
                  <a:pt x="6488307" y="19050"/>
                </a:lnTo>
                <a:lnTo>
                  <a:pt x="6488307" y="6877050"/>
                </a:lnTo>
                <a:lnTo>
                  <a:pt x="9525" y="6877050"/>
                </a:lnTo>
                <a:cubicBezTo>
                  <a:pt x="914853" y="5686425"/>
                  <a:pt x="1648732" y="4524375"/>
                  <a:pt x="2420710" y="3448050"/>
                </a:cubicBezTo>
                <a:cubicBezTo>
                  <a:pt x="1753507" y="2486025"/>
                  <a:pt x="371928" y="542925"/>
                  <a:pt x="0" y="0"/>
                </a:cubicBezTo>
                <a:close/>
              </a:path>
            </a:pathLst>
          </a:custGeom>
          <a:gradFill>
            <a:gsLst>
              <a:gs pos="100000">
                <a:srgbClr val="1E3755"/>
              </a:gs>
              <a:gs pos="0">
                <a:srgbClr val="27DCBB"/>
              </a:gs>
              <a:gs pos="68000">
                <a:srgbClr val="33659A"/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49485" y="2677118"/>
            <a:ext cx="1045030" cy="1503764"/>
          </a:xfrm>
          <a:prstGeom prst="rect">
            <a:avLst/>
          </a:prstGeom>
        </p:spPr>
      </p:pic>
      <p:sp>
        <p:nvSpPr>
          <p:cNvPr id="9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5094516" y="3124776"/>
            <a:ext cx="4049484" cy="664264"/>
          </a:xfrm>
        </p:spPr>
        <p:txBody>
          <a:bodyPr lIns="720000" rIns="720000" anchor="ctr">
            <a:normAutofit/>
          </a:bodyPr>
          <a:lstStyle>
            <a:lvl1pPr marL="0" indent="0" algn="dist">
              <a:buNone/>
              <a:defRPr lang="en-US" altLang="ko-KR" sz="1400" kern="1200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altLang="ko-KR" dirty="0" smtClean="0"/>
              <a:t>Contents Title</a:t>
            </a:r>
          </a:p>
        </p:txBody>
      </p:sp>
      <p:sp>
        <p:nvSpPr>
          <p:cNvPr id="62" name="텍스트 개체 틀 8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124776"/>
            <a:ext cx="4049485" cy="664264"/>
          </a:xfrm>
        </p:spPr>
        <p:txBody>
          <a:bodyPr lIns="720000" rIns="720000" anchor="ctr">
            <a:normAutofit/>
          </a:bodyPr>
          <a:lstStyle>
            <a:lvl1pPr marL="0" indent="0" algn="dist">
              <a:buNone/>
              <a:defRPr lang="en-US" altLang="ko-KR" sz="1400" kern="1200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gradFill>
                  <a:gsLst>
                    <a:gs pos="0">
                      <a:srgbClr val="1E3755"/>
                    </a:gs>
                    <a:gs pos="100000">
                      <a:srgbClr val="27DCBB"/>
                    </a:gs>
                    <a:gs pos="57000">
                      <a:srgbClr val="33659A"/>
                    </a:gs>
                  </a:gsLst>
                  <a:path path="circle">
                    <a:fillToRect r="100000" b="100000"/>
                  </a:path>
                </a:gra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altLang="ko-KR" dirty="0" smtClean="0"/>
              <a:t>Into the Portal</a:t>
            </a:r>
          </a:p>
        </p:txBody>
      </p:sp>
    </p:spTree>
    <p:extLst>
      <p:ext uri="{BB962C8B-B14F-4D97-AF65-F5344CB8AC3E}">
        <p14:creationId xmlns:p14="http://schemas.microsoft.com/office/powerpoint/2010/main" val="62302041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4294967295" orient="horz" pos="2160">
          <p15:clr>
            <a:srgbClr val="FBAE40"/>
          </p15:clr>
        </p15:guide>
        <p15:guide id="4294967295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gradFill flip="none" rotWithShape="1">
          <a:gsLst>
            <a:gs pos="0">
              <a:srgbClr val="FFFFC5"/>
            </a:gs>
            <a:gs pos="100000">
              <a:srgbClr val="E387AB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다이아몬드 8"/>
          <p:cNvSpPr/>
          <p:nvPr userDrawn="1"/>
        </p:nvSpPr>
        <p:spPr>
          <a:xfrm rot="10800000">
            <a:off x="3993486" y="2275366"/>
            <a:ext cx="342864" cy="493200"/>
          </a:xfrm>
          <a:prstGeom prst="diamond">
            <a:avLst/>
          </a:prstGeom>
          <a:gradFill>
            <a:gsLst>
              <a:gs pos="21000">
                <a:srgbClr val="33659A"/>
              </a:gs>
              <a:gs pos="100000">
                <a:srgbClr val="E387AB"/>
              </a:gs>
            </a:gsLst>
            <a:lin ang="5400000" scaled="1"/>
          </a:gradFill>
          <a:ln w="111125" cap="sq">
            <a:gradFill>
              <a:gsLst>
                <a:gs pos="98000">
                  <a:srgbClr val="E387AB"/>
                </a:gs>
                <a:gs pos="23000">
                  <a:srgbClr val="33659A"/>
                </a:gs>
              </a:gsLst>
              <a:lin ang="5400000" scaled="1"/>
            </a:gra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다이아몬드 9"/>
          <p:cNvSpPr/>
          <p:nvPr userDrawn="1"/>
        </p:nvSpPr>
        <p:spPr>
          <a:xfrm rot="10800000">
            <a:off x="3888236" y="2123967"/>
            <a:ext cx="553366" cy="795998"/>
          </a:xfrm>
          <a:prstGeom prst="diamond">
            <a:avLst/>
          </a:prstGeom>
          <a:noFill/>
          <a:ln w="82550" cap="sq">
            <a:gradFill>
              <a:gsLst>
                <a:gs pos="98000">
                  <a:srgbClr val="E387AB"/>
                </a:gs>
                <a:gs pos="23000">
                  <a:srgbClr val="33659A"/>
                </a:gs>
              </a:gsLst>
              <a:lin ang="5400000" scaled="1"/>
            </a:gra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다이아몬드 10"/>
          <p:cNvSpPr/>
          <p:nvPr userDrawn="1"/>
        </p:nvSpPr>
        <p:spPr>
          <a:xfrm rot="10800000">
            <a:off x="3796011" y="1991302"/>
            <a:ext cx="737816" cy="1061328"/>
          </a:xfrm>
          <a:prstGeom prst="diamond">
            <a:avLst/>
          </a:prstGeom>
          <a:noFill/>
          <a:ln w="104775" cap="sq">
            <a:gradFill>
              <a:gsLst>
                <a:gs pos="98000">
                  <a:srgbClr val="E387AB"/>
                </a:gs>
                <a:gs pos="23000">
                  <a:srgbClr val="33659A"/>
                </a:gs>
              </a:gsLst>
              <a:lin ang="5400000" scaled="1"/>
            </a:gra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다이아몬드 11"/>
          <p:cNvSpPr/>
          <p:nvPr userDrawn="1"/>
        </p:nvSpPr>
        <p:spPr>
          <a:xfrm rot="10800000">
            <a:off x="3632839" y="1756584"/>
            <a:ext cx="1064160" cy="1530764"/>
          </a:xfrm>
          <a:prstGeom prst="diamond">
            <a:avLst/>
          </a:prstGeom>
          <a:noFill/>
          <a:ln w="219075" cap="sq">
            <a:gradFill>
              <a:gsLst>
                <a:gs pos="98000">
                  <a:srgbClr val="E387AB"/>
                </a:gs>
                <a:gs pos="23000">
                  <a:srgbClr val="33659A"/>
                </a:gs>
              </a:gsLst>
              <a:lin ang="5400000" scaled="1"/>
            </a:gra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다이아몬드 12"/>
          <p:cNvSpPr/>
          <p:nvPr userDrawn="1"/>
        </p:nvSpPr>
        <p:spPr>
          <a:xfrm rot="10800000">
            <a:off x="3370755" y="1379589"/>
            <a:ext cx="1588328" cy="2284754"/>
          </a:xfrm>
          <a:prstGeom prst="diamond">
            <a:avLst/>
          </a:prstGeom>
          <a:noFill/>
          <a:ln w="225425" cap="sq">
            <a:gradFill>
              <a:gsLst>
                <a:gs pos="98000">
                  <a:srgbClr val="E387AB"/>
                </a:gs>
                <a:gs pos="23000">
                  <a:srgbClr val="33659A"/>
                </a:gs>
              </a:gsLst>
              <a:lin ang="5400000" scaled="1"/>
            </a:gra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0" name="다이아몬드 19"/>
          <p:cNvSpPr/>
          <p:nvPr userDrawn="1"/>
        </p:nvSpPr>
        <p:spPr>
          <a:xfrm rot="10800000">
            <a:off x="3143533" y="1052736"/>
            <a:ext cx="2042772" cy="2938460"/>
          </a:xfrm>
          <a:prstGeom prst="diamond">
            <a:avLst/>
          </a:prstGeom>
          <a:noFill/>
          <a:ln w="304800" cap="sq">
            <a:gradFill>
              <a:gsLst>
                <a:gs pos="98000">
                  <a:srgbClr val="E387AB"/>
                </a:gs>
                <a:gs pos="23000">
                  <a:srgbClr val="33659A"/>
                </a:gs>
              </a:gsLst>
              <a:lin ang="5400000" scaled="1"/>
            </a:gra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719512" y="4647751"/>
            <a:ext cx="1704976" cy="1457426"/>
          </a:xfrm>
          <a:ln>
            <a:noFill/>
          </a:ln>
        </p:spPr>
        <p:txBody>
          <a:bodyPr>
            <a:noAutofit/>
          </a:bodyPr>
          <a:lstStyle>
            <a:lvl1pPr algn="dist">
              <a:lnSpc>
                <a:spcPct val="200000"/>
              </a:lnSpc>
              <a:defRPr sz="1400" b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3659A"/>
                </a:solidFill>
              </a:defRPr>
            </a:lvl1pPr>
          </a:lstStyle>
          <a:p>
            <a:r>
              <a:rPr lang="en-US" altLang="ko-KR" dirty="0" smtClean="0"/>
              <a:t>Into</a:t>
            </a:r>
            <a:br>
              <a:rPr lang="en-US" altLang="ko-KR" dirty="0" smtClean="0"/>
            </a:br>
            <a:r>
              <a:rPr lang="en-US" altLang="ko-KR" dirty="0" smtClean="0"/>
              <a:t>The</a:t>
            </a:r>
            <a:br>
              <a:rPr lang="en-US" altLang="ko-KR" dirty="0" smtClean="0"/>
            </a:br>
            <a:r>
              <a:rPr lang="en-US" altLang="ko-KR" dirty="0" smtClean="0"/>
              <a:t>Portal</a:t>
            </a:r>
            <a:endParaRPr lang="ko-KR" alt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>
          <a:xfrm>
            <a:off x="3719512" y="6532394"/>
            <a:ext cx="1704976" cy="260648"/>
          </a:xfrm>
        </p:spPr>
        <p:txBody>
          <a:bodyPr/>
          <a:lstStyle>
            <a:lvl1pPr algn="dist">
              <a:defRPr sz="900">
                <a:solidFill>
                  <a:srgbClr val="33659A"/>
                </a:solidFill>
              </a:defRPr>
            </a:lvl1pPr>
          </a:lstStyle>
          <a:p>
            <a:r>
              <a:rPr lang="en-US" altLang="ko-KR" dirty="0" err="1" smtClean="0"/>
              <a:t>Adstore</a:t>
            </a:r>
            <a:r>
              <a:rPr lang="en-US" altLang="ko-KR" dirty="0" smtClean="0"/>
              <a:t> . </a:t>
            </a:r>
            <a:r>
              <a:rPr lang="en-US" altLang="ko-KR" dirty="0" err="1" smtClean="0"/>
              <a:t>Tistory</a:t>
            </a:r>
            <a:r>
              <a:rPr lang="en-US" altLang="ko-KR" dirty="0" smtClean="0"/>
              <a:t> . com</a:t>
            </a:r>
            <a:endParaRPr lang="ko-KR" altLang="en-US" dirty="0"/>
          </a:p>
        </p:txBody>
      </p:sp>
      <p:cxnSp>
        <p:nvCxnSpPr>
          <p:cNvPr id="23" name="직선 연결선 22"/>
          <p:cNvCxnSpPr/>
          <p:nvPr userDrawn="1"/>
        </p:nvCxnSpPr>
        <p:spPr>
          <a:xfrm>
            <a:off x="0" y="6435727"/>
            <a:ext cx="9144000" cy="0"/>
          </a:xfrm>
          <a:prstGeom prst="line">
            <a:avLst/>
          </a:prstGeom>
          <a:noFill/>
          <a:ln w="6350" cap="sq">
            <a:solidFill>
              <a:srgbClr val="33659A">
                <a:alpha val="50000"/>
              </a:srgbClr>
            </a:soli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05599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59259E-6 L -0.04983 -2.59259E-6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-0.03594 -2.59259E-6 " pathEditMode="relative" rAng="0" ptsTypes="AA">
                                      <p:cBhvr>
                                        <p:cTn id="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6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-0.02621 -2.59259E-6 " pathEditMode="relative" rAng="0" ptsTypes="AA">
                                      <p:cBhvr>
                                        <p:cTn id="10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407E-6 L -0.01076 -4.07407E-6 " pathEditMode="relative" rAng="0" ptsTypes="AA">
                                      <p:cBhvr>
                                        <p:cTn id="1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0.02101 -2.59259E-6 " pathEditMode="relative" rAng="0" ptsTypes="AA">
                                      <p:cBhvr>
                                        <p:cTn id="1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2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0.04445 -2.59259E-6 " pathEditMode="relative" rAng="0" ptsTypes="AA">
                                      <p:cBhvr>
                                        <p:cTn id="16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20" grpId="0" animBg="1"/>
      <p:bldP spid="2" grpId="0"/>
      <p:bldP spid="7" grpId="0"/>
    </p:bld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제목 슬라이드">
    <p:bg>
      <p:bgPr>
        <a:gradFill flip="none" rotWithShape="1">
          <a:gsLst>
            <a:gs pos="100000">
              <a:srgbClr val="E387AB"/>
            </a:gs>
            <a:gs pos="0">
              <a:srgbClr val="FFFFC5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텍스트 개체 틀 100"/>
          <p:cNvSpPr>
            <a:spLocks noGrp="1"/>
          </p:cNvSpPr>
          <p:nvPr>
            <p:ph type="body" sz="quarter" idx="12" hasCustomPrompt="1"/>
          </p:nvPr>
        </p:nvSpPr>
        <p:spPr>
          <a:xfrm>
            <a:off x="3753623" y="1988840"/>
            <a:ext cx="1636754" cy="2880320"/>
          </a:xfrm>
          <a:prstGeom prst="roundRect">
            <a:avLst>
              <a:gd name="adj" fmla="val 5909"/>
            </a:avLst>
          </a:prstGeom>
          <a:noFill/>
          <a:ln w="19050" cap="sq">
            <a:solidFill>
              <a:srgbClr val="33659A"/>
            </a:solidFill>
            <a:miter lim="800000"/>
            <a:headEnd type="oval" w="sm" len="sm"/>
            <a:tailEnd type="oval" w="sm" len="sm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tIns="252000" rIns="252000" bIns="252000" anchor="ctr">
            <a:noAutofit/>
          </a:bodyPr>
          <a:lstStyle>
            <a:lvl1pPr mar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None/>
              <a:defRPr lang="ko-KR" altLang="en-US" sz="1000" kern="1200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33659A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ko-KR" dirty="0" smtClean="0"/>
              <a:t>ADSTORE</a:t>
            </a:r>
          </a:p>
          <a:p>
            <a:pPr marL="0" lv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ko-KR" dirty="0" smtClean="0"/>
          </a:p>
          <a:p>
            <a:pPr marL="0" lv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ko-KR" dirty="0" smtClean="0"/>
          </a:p>
          <a:p>
            <a:pPr marL="0" lv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ko-KR" dirty="0" smtClean="0"/>
          </a:p>
          <a:p>
            <a:pPr marL="0" lv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ko-KR" dirty="0" smtClean="0"/>
          </a:p>
          <a:p>
            <a:pPr marL="0" lv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ko-KR" dirty="0" smtClean="0"/>
          </a:p>
          <a:p>
            <a:pPr marL="0" lv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ko-KR" dirty="0" smtClean="0"/>
          </a:p>
          <a:p>
            <a:pPr marL="0" lv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ko-KR" dirty="0" smtClean="0"/>
          </a:p>
          <a:p>
            <a:pPr marL="0" lv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ko-KR" dirty="0" smtClean="0"/>
          </a:p>
          <a:p>
            <a:pPr marL="0" lv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ko-KR" dirty="0" smtClean="0"/>
          </a:p>
          <a:p>
            <a:pPr marL="0" lv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ko-KR" dirty="0" smtClean="0"/>
          </a:p>
          <a:p>
            <a:pPr marL="0" lv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ko-KR" dirty="0" smtClean="0"/>
              <a:t>PT TEMPLATE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1331640" y="3219450"/>
            <a:ext cx="1386044" cy="412752"/>
          </a:xfrm>
          <a:prstGeom prst="rect">
            <a:avLst/>
          </a:prstGeom>
          <a:ln>
            <a:noFill/>
          </a:ln>
        </p:spPr>
        <p:txBody>
          <a:bodyPr lIns="144000" rIns="144000">
            <a:noAutofit/>
          </a:bodyPr>
          <a:lstStyle>
            <a:lvl1pPr algn="dist">
              <a:lnSpc>
                <a:spcPct val="100000"/>
              </a:lnSpc>
              <a:defRPr lang="ko-KR" altLang="en-US" sz="1400" kern="1200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33659A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ko-KR" dirty="0" smtClean="0"/>
              <a:t>INDEX</a:t>
            </a:r>
            <a:endParaRPr lang="ko-KR" altLang="en-US" dirty="0"/>
          </a:p>
        </p:txBody>
      </p:sp>
      <p:cxnSp>
        <p:nvCxnSpPr>
          <p:cNvPr id="23" name="직선 연결선 22"/>
          <p:cNvCxnSpPr>
            <a:endCxn id="103" idx="1"/>
          </p:cNvCxnSpPr>
          <p:nvPr userDrawn="1"/>
        </p:nvCxnSpPr>
        <p:spPr>
          <a:xfrm>
            <a:off x="5390377" y="3429000"/>
            <a:ext cx="909814" cy="0"/>
          </a:xfrm>
          <a:prstGeom prst="line">
            <a:avLst/>
          </a:prstGeom>
          <a:noFill/>
          <a:ln w="19050" cap="sq">
            <a:solidFill>
              <a:srgbClr val="33659A"/>
            </a:solidFill>
            <a:miter lim="800000"/>
            <a:headEnd type="oval" w="sm" len="sm"/>
            <a:tailEnd type="oval" w="sm" len="sm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8" name="직선 연결선 57"/>
          <p:cNvCxnSpPr>
            <a:endCxn id="2" idx="1"/>
          </p:cNvCxnSpPr>
          <p:nvPr userDrawn="1"/>
        </p:nvCxnSpPr>
        <p:spPr>
          <a:xfrm>
            <a:off x="0" y="3425826"/>
            <a:ext cx="1331640" cy="0"/>
          </a:xfrm>
          <a:prstGeom prst="line">
            <a:avLst/>
          </a:prstGeom>
          <a:noFill/>
          <a:ln w="19050" cap="sq">
            <a:solidFill>
              <a:srgbClr val="33659A"/>
            </a:solidFill>
            <a:miter lim="800000"/>
            <a:headEnd type="oval" w="sm" len="sm"/>
            <a:tailEnd type="oval" w="sm" len="sm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3" name="직선 연결선 62"/>
          <p:cNvCxnSpPr>
            <a:stCxn id="2" idx="3"/>
            <a:endCxn id="101" idx="1"/>
          </p:cNvCxnSpPr>
          <p:nvPr userDrawn="1"/>
        </p:nvCxnSpPr>
        <p:spPr>
          <a:xfrm>
            <a:off x="2717684" y="3425826"/>
            <a:ext cx="1035939" cy="3174"/>
          </a:xfrm>
          <a:prstGeom prst="line">
            <a:avLst/>
          </a:prstGeom>
          <a:noFill/>
          <a:ln w="19050" cap="sq">
            <a:solidFill>
              <a:srgbClr val="33659A"/>
            </a:solidFill>
            <a:miter lim="800000"/>
            <a:headEnd type="oval" w="sm" len="sm"/>
            <a:tailEnd type="oval" w="sm" len="sm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3" name="텍스트 개체 틀 102"/>
          <p:cNvSpPr>
            <a:spLocks noGrp="1"/>
          </p:cNvSpPr>
          <p:nvPr>
            <p:ph type="body" sz="quarter" idx="13" hasCustomPrompt="1"/>
          </p:nvPr>
        </p:nvSpPr>
        <p:spPr>
          <a:xfrm>
            <a:off x="6300191" y="1988840"/>
            <a:ext cx="1512167" cy="2880320"/>
          </a:xfrm>
        </p:spPr>
        <p:txBody>
          <a:bodyPr lIns="144000" rIns="144000" anchor="ctr">
            <a:noAutofit/>
          </a:bodyPr>
          <a:lstStyle>
            <a:lvl1pPr mar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None/>
              <a:defRPr lang="ko-KR" altLang="en-US" sz="1200" kern="1200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33659A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altLang="ko-KR" dirty="0" smtClean="0"/>
              <a:t>DESIGN</a:t>
            </a:r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r>
              <a:rPr lang="en-US" altLang="ko-KR" dirty="0" smtClean="0"/>
              <a:t>ILLUST</a:t>
            </a:r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r>
              <a:rPr lang="en-US" altLang="ko-KR" dirty="0" smtClean="0"/>
              <a:t>SPACE</a:t>
            </a:r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r>
              <a:rPr lang="en-US" altLang="ko-KR" dirty="0" smtClean="0"/>
              <a:t>PORTAL</a:t>
            </a:r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r>
              <a:rPr lang="en-US" altLang="ko-KR" dirty="0" smtClean="0"/>
              <a:t>ABSTRACT</a:t>
            </a:r>
            <a:endParaRPr lang="ko-KR" altLang="en-US" dirty="0"/>
          </a:p>
        </p:txBody>
      </p:sp>
      <p:cxnSp>
        <p:nvCxnSpPr>
          <p:cNvPr id="109" name="직선 연결선 108"/>
          <p:cNvCxnSpPr>
            <a:stCxn id="103" idx="3"/>
          </p:cNvCxnSpPr>
          <p:nvPr userDrawn="1"/>
        </p:nvCxnSpPr>
        <p:spPr>
          <a:xfrm>
            <a:off x="7812358" y="3429000"/>
            <a:ext cx="1331642" cy="0"/>
          </a:xfrm>
          <a:prstGeom prst="line">
            <a:avLst/>
          </a:prstGeom>
          <a:noFill/>
          <a:ln w="19050" cap="sq">
            <a:solidFill>
              <a:srgbClr val="33659A"/>
            </a:solidFill>
            <a:miter lim="800000"/>
            <a:headEnd type="oval" w="sm" len="sm"/>
            <a:tailEnd type="oval" w="sm" len="sm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3" name="그림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71949" y="2857500"/>
            <a:ext cx="800102" cy="1143000"/>
          </a:xfrm>
          <a:prstGeom prst="rect">
            <a:avLst/>
          </a:prstGeom>
        </p:spPr>
      </p:pic>
      <p:sp>
        <p:nvSpPr>
          <p:cNvPr id="11" name="바닥글 개체 틀 6"/>
          <p:cNvSpPr>
            <a:spLocks noGrp="1"/>
          </p:cNvSpPr>
          <p:nvPr>
            <p:ph type="ftr" sz="quarter" idx="11"/>
          </p:nvPr>
        </p:nvSpPr>
        <p:spPr>
          <a:xfrm>
            <a:off x="3753623" y="6532394"/>
            <a:ext cx="1636753" cy="260648"/>
          </a:xfrm>
        </p:spPr>
        <p:txBody>
          <a:bodyPr/>
          <a:lstStyle>
            <a:lvl1pPr algn="dist">
              <a:defRPr sz="900">
                <a:solidFill>
                  <a:srgbClr val="33659A"/>
                </a:solidFill>
              </a:defRPr>
            </a:lvl1pPr>
          </a:lstStyle>
          <a:p>
            <a:r>
              <a:rPr lang="en-US" altLang="ko-KR" dirty="0" err="1" smtClean="0"/>
              <a:t>Adstore</a:t>
            </a:r>
            <a:r>
              <a:rPr lang="en-US" altLang="ko-KR" dirty="0" smtClean="0"/>
              <a:t> . </a:t>
            </a:r>
            <a:r>
              <a:rPr lang="en-US" altLang="ko-KR" dirty="0" err="1" smtClean="0"/>
              <a:t>Tistory</a:t>
            </a:r>
            <a:r>
              <a:rPr lang="en-US" altLang="ko-KR" dirty="0" smtClean="0"/>
              <a:t> . com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746170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제목 슬라이드">
    <p:bg>
      <p:bgPr>
        <a:gradFill flip="none" rotWithShape="1">
          <a:gsLst>
            <a:gs pos="100000">
              <a:srgbClr val="E387AB"/>
            </a:gs>
            <a:gs pos="0">
              <a:srgbClr val="FFFFC5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97"/>
          <p:cNvSpPr/>
          <p:nvPr userDrawn="1"/>
        </p:nvSpPr>
        <p:spPr>
          <a:xfrm>
            <a:off x="4571163" y="0"/>
            <a:ext cx="4572837" cy="6858000"/>
          </a:xfrm>
          <a:custGeom>
            <a:avLst/>
            <a:gdLst>
              <a:gd name="connsiteX0" fmla="*/ 0 w 4572000"/>
              <a:gd name="connsiteY0" fmla="*/ 0 h 6858000"/>
              <a:gd name="connsiteX1" fmla="*/ 4572000 w 4572000"/>
              <a:gd name="connsiteY1" fmla="*/ 0 h 6858000"/>
              <a:gd name="connsiteX2" fmla="*/ 4572000 w 4572000"/>
              <a:gd name="connsiteY2" fmla="*/ 6858000 h 6858000"/>
              <a:gd name="connsiteX3" fmla="*/ 0 w 4572000"/>
              <a:gd name="connsiteY3" fmla="*/ 6858000 h 6858000"/>
              <a:gd name="connsiteX4" fmla="*/ 0 w 4572000"/>
              <a:gd name="connsiteY4" fmla="*/ 0 h 6858000"/>
              <a:gd name="connsiteX0" fmla="*/ 0 w 4572000"/>
              <a:gd name="connsiteY0" fmla="*/ 0 h 6858000"/>
              <a:gd name="connsiteX1" fmla="*/ 4572000 w 4572000"/>
              <a:gd name="connsiteY1" fmla="*/ 0 h 6858000"/>
              <a:gd name="connsiteX2" fmla="*/ 4572000 w 4572000"/>
              <a:gd name="connsiteY2" fmla="*/ 6858000 h 6858000"/>
              <a:gd name="connsiteX3" fmla="*/ 0 w 4572000"/>
              <a:gd name="connsiteY3" fmla="*/ 6858000 h 6858000"/>
              <a:gd name="connsiteX4" fmla="*/ 0 w 4572000"/>
              <a:gd name="connsiteY4" fmla="*/ 3448050 h 6858000"/>
              <a:gd name="connsiteX5" fmla="*/ 0 w 4572000"/>
              <a:gd name="connsiteY5" fmla="*/ 0 h 6858000"/>
              <a:gd name="connsiteX0" fmla="*/ 6350 w 4578350"/>
              <a:gd name="connsiteY0" fmla="*/ 0 h 6858000"/>
              <a:gd name="connsiteX1" fmla="*/ 4578350 w 4578350"/>
              <a:gd name="connsiteY1" fmla="*/ 0 h 6858000"/>
              <a:gd name="connsiteX2" fmla="*/ 4578350 w 4578350"/>
              <a:gd name="connsiteY2" fmla="*/ 6858000 h 6858000"/>
              <a:gd name="connsiteX3" fmla="*/ 6350 w 4578350"/>
              <a:gd name="connsiteY3" fmla="*/ 6858000 h 6858000"/>
              <a:gd name="connsiteX4" fmla="*/ 0 w 4578350"/>
              <a:gd name="connsiteY4" fmla="*/ 3911600 h 6858000"/>
              <a:gd name="connsiteX5" fmla="*/ 6350 w 4578350"/>
              <a:gd name="connsiteY5" fmla="*/ 3448050 h 6858000"/>
              <a:gd name="connsiteX6" fmla="*/ 6350 w 4578350"/>
              <a:gd name="connsiteY6" fmla="*/ 0 h 6858000"/>
              <a:gd name="connsiteX0" fmla="*/ 6350 w 4578350"/>
              <a:gd name="connsiteY0" fmla="*/ 0 h 6858000"/>
              <a:gd name="connsiteX1" fmla="*/ 4578350 w 4578350"/>
              <a:gd name="connsiteY1" fmla="*/ 0 h 6858000"/>
              <a:gd name="connsiteX2" fmla="*/ 4578350 w 4578350"/>
              <a:gd name="connsiteY2" fmla="*/ 6858000 h 6858000"/>
              <a:gd name="connsiteX3" fmla="*/ 6350 w 4578350"/>
              <a:gd name="connsiteY3" fmla="*/ 6858000 h 6858000"/>
              <a:gd name="connsiteX4" fmla="*/ 0 w 4578350"/>
              <a:gd name="connsiteY4" fmla="*/ 3911600 h 6858000"/>
              <a:gd name="connsiteX5" fmla="*/ 6350 w 4578350"/>
              <a:gd name="connsiteY5" fmla="*/ 3448050 h 6858000"/>
              <a:gd name="connsiteX6" fmla="*/ 6350 w 4578350"/>
              <a:gd name="connsiteY6" fmla="*/ 2952750 h 6858000"/>
              <a:gd name="connsiteX7" fmla="*/ 6350 w 4578350"/>
              <a:gd name="connsiteY7" fmla="*/ 0 h 6858000"/>
              <a:gd name="connsiteX0" fmla="*/ 6350 w 4578350"/>
              <a:gd name="connsiteY0" fmla="*/ 0 h 6858000"/>
              <a:gd name="connsiteX1" fmla="*/ 4578350 w 4578350"/>
              <a:gd name="connsiteY1" fmla="*/ 0 h 6858000"/>
              <a:gd name="connsiteX2" fmla="*/ 4578350 w 4578350"/>
              <a:gd name="connsiteY2" fmla="*/ 6858000 h 6858000"/>
              <a:gd name="connsiteX3" fmla="*/ 6350 w 4578350"/>
              <a:gd name="connsiteY3" fmla="*/ 6858000 h 6858000"/>
              <a:gd name="connsiteX4" fmla="*/ 0 w 4578350"/>
              <a:gd name="connsiteY4" fmla="*/ 3911600 h 6858000"/>
              <a:gd name="connsiteX5" fmla="*/ 304800 w 4578350"/>
              <a:gd name="connsiteY5" fmla="*/ 3422650 h 6858000"/>
              <a:gd name="connsiteX6" fmla="*/ 6350 w 4578350"/>
              <a:gd name="connsiteY6" fmla="*/ 2952750 h 6858000"/>
              <a:gd name="connsiteX7" fmla="*/ 6350 w 4578350"/>
              <a:gd name="connsiteY7" fmla="*/ 0 h 6858000"/>
              <a:gd name="connsiteX0" fmla="*/ 6350 w 4578350"/>
              <a:gd name="connsiteY0" fmla="*/ 0 h 6858000"/>
              <a:gd name="connsiteX1" fmla="*/ 4578350 w 4578350"/>
              <a:gd name="connsiteY1" fmla="*/ 0 h 6858000"/>
              <a:gd name="connsiteX2" fmla="*/ 4578350 w 4578350"/>
              <a:gd name="connsiteY2" fmla="*/ 6858000 h 6858000"/>
              <a:gd name="connsiteX3" fmla="*/ 6350 w 4578350"/>
              <a:gd name="connsiteY3" fmla="*/ 6858000 h 6858000"/>
              <a:gd name="connsiteX4" fmla="*/ 0 w 4578350"/>
              <a:gd name="connsiteY4" fmla="*/ 3911600 h 6858000"/>
              <a:gd name="connsiteX5" fmla="*/ 304800 w 4578350"/>
              <a:gd name="connsiteY5" fmla="*/ 3422650 h 6858000"/>
              <a:gd name="connsiteX6" fmla="*/ 6350 w 4578350"/>
              <a:gd name="connsiteY6" fmla="*/ 2952750 h 6858000"/>
              <a:gd name="connsiteX7" fmla="*/ 6350 w 4578350"/>
              <a:gd name="connsiteY7" fmla="*/ 0 h 6858000"/>
              <a:gd name="connsiteX0" fmla="*/ 6350 w 4578350"/>
              <a:gd name="connsiteY0" fmla="*/ 0 h 6858000"/>
              <a:gd name="connsiteX1" fmla="*/ 4578350 w 4578350"/>
              <a:gd name="connsiteY1" fmla="*/ 0 h 6858000"/>
              <a:gd name="connsiteX2" fmla="*/ 4578350 w 4578350"/>
              <a:gd name="connsiteY2" fmla="*/ 6858000 h 6858000"/>
              <a:gd name="connsiteX3" fmla="*/ 6350 w 4578350"/>
              <a:gd name="connsiteY3" fmla="*/ 6858000 h 6858000"/>
              <a:gd name="connsiteX4" fmla="*/ 0 w 4578350"/>
              <a:gd name="connsiteY4" fmla="*/ 3911600 h 6858000"/>
              <a:gd name="connsiteX5" fmla="*/ 304800 w 4578350"/>
              <a:gd name="connsiteY5" fmla="*/ 3422650 h 6858000"/>
              <a:gd name="connsiteX6" fmla="*/ 6350 w 4578350"/>
              <a:gd name="connsiteY6" fmla="*/ 2952750 h 6858000"/>
              <a:gd name="connsiteX7" fmla="*/ 6350 w 4578350"/>
              <a:gd name="connsiteY7" fmla="*/ 0 h 6858000"/>
              <a:gd name="connsiteX0" fmla="*/ 6350 w 4578350"/>
              <a:gd name="connsiteY0" fmla="*/ 0 h 6858000"/>
              <a:gd name="connsiteX1" fmla="*/ 4578350 w 4578350"/>
              <a:gd name="connsiteY1" fmla="*/ 0 h 6858000"/>
              <a:gd name="connsiteX2" fmla="*/ 4578350 w 4578350"/>
              <a:gd name="connsiteY2" fmla="*/ 6858000 h 6858000"/>
              <a:gd name="connsiteX3" fmla="*/ 6350 w 4578350"/>
              <a:gd name="connsiteY3" fmla="*/ 6858000 h 6858000"/>
              <a:gd name="connsiteX4" fmla="*/ 0 w 4578350"/>
              <a:gd name="connsiteY4" fmla="*/ 3911600 h 6858000"/>
              <a:gd name="connsiteX5" fmla="*/ 304800 w 4578350"/>
              <a:gd name="connsiteY5" fmla="*/ 3422650 h 6858000"/>
              <a:gd name="connsiteX6" fmla="*/ 6350 w 4578350"/>
              <a:gd name="connsiteY6" fmla="*/ 2952750 h 6858000"/>
              <a:gd name="connsiteX7" fmla="*/ 6350 w 4578350"/>
              <a:gd name="connsiteY7" fmla="*/ 0 h 6858000"/>
              <a:gd name="connsiteX0" fmla="*/ 6350 w 4578350"/>
              <a:gd name="connsiteY0" fmla="*/ 0 h 6858000"/>
              <a:gd name="connsiteX1" fmla="*/ 4578350 w 4578350"/>
              <a:gd name="connsiteY1" fmla="*/ 0 h 6858000"/>
              <a:gd name="connsiteX2" fmla="*/ 4578350 w 4578350"/>
              <a:gd name="connsiteY2" fmla="*/ 6858000 h 6858000"/>
              <a:gd name="connsiteX3" fmla="*/ 6350 w 4578350"/>
              <a:gd name="connsiteY3" fmla="*/ 6858000 h 6858000"/>
              <a:gd name="connsiteX4" fmla="*/ 0 w 4578350"/>
              <a:gd name="connsiteY4" fmla="*/ 3911600 h 6858000"/>
              <a:gd name="connsiteX5" fmla="*/ 304800 w 4578350"/>
              <a:gd name="connsiteY5" fmla="*/ 3422650 h 6858000"/>
              <a:gd name="connsiteX6" fmla="*/ 6350 w 4578350"/>
              <a:gd name="connsiteY6" fmla="*/ 2952750 h 6858000"/>
              <a:gd name="connsiteX7" fmla="*/ 6350 w 4578350"/>
              <a:gd name="connsiteY7" fmla="*/ 0 h 6858000"/>
              <a:gd name="connsiteX0" fmla="*/ 6350 w 4578350"/>
              <a:gd name="connsiteY0" fmla="*/ 0 h 6858000"/>
              <a:gd name="connsiteX1" fmla="*/ 4578350 w 4578350"/>
              <a:gd name="connsiteY1" fmla="*/ 0 h 6858000"/>
              <a:gd name="connsiteX2" fmla="*/ 4578350 w 4578350"/>
              <a:gd name="connsiteY2" fmla="*/ 6858000 h 6858000"/>
              <a:gd name="connsiteX3" fmla="*/ 6350 w 4578350"/>
              <a:gd name="connsiteY3" fmla="*/ 6858000 h 6858000"/>
              <a:gd name="connsiteX4" fmla="*/ 0 w 4578350"/>
              <a:gd name="connsiteY4" fmla="*/ 3911600 h 6858000"/>
              <a:gd name="connsiteX5" fmla="*/ 304800 w 4578350"/>
              <a:gd name="connsiteY5" fmla="*/ 3422650 h 6858000"/>
              <a:gd name="connsiteX6" fmla="*/ 6350 w 4578350"/>
              <a:gd name="connsiteY6" fmla="*/ 2952750 h 6858000"/>
              <a:gd name="connsiteX7" fmla="*/ 6350 w 4578350"/>
              <a:gd name="connsiteY7" fmla="*/ 0 h 6858000"/>
              <a:gd name="connsiteX0" fmla="*/ 6350 w 4578350"/>
              <a:gd name="connsiteY0" fmla="*/ 0 h 6858000"/>
              <a:gd name="connsiteX1" fmla="*/ 4578350 w 4578350"/>
              <a:gd name="connsiteY1" fmla="*/ 0 h 6858000"/>
              <a:gd name="connsiteX2" fmla="*/ 4578350 w 4578350"/>
              <a:gd name="connsiteY2" fmla="*/ 6858000 h 6858000"/>
              <a:gd name="connsiteX3" fmla="*/ 6350 w 4578350"/>
              <a:gd name="connsiteY3" fmla="*/ 6858000 h 6858000"/>
              <a:gd name="connsiteX4" fmla="*/ 0 w 4578350"/>
              <a:gd name="connsiteY4" fmla="*/ 3911600 h 6858000"/>
              <a:gd name="connsiteX5" fmla="*/ 304800 w 4578350"/>
              <a:gd name="connsiteY5" fmla="*/ 3422650 h 6858000"/>
              <a:gd name="connsiteX6" fmla="*/ 6350 w 4578350"/>
              <a:gd name="connsiteY6" fmla="*/ 2952750 h 6858000"/>
              <a:gd name="connsiteX7" fmla="*/ 6350 w 4578350"/>
              <a:gd name="connsiteY7" fmla="*/ 0 h 6858000"/>
              <a:gd name="connsiteX0" fmla="*/ 533 w 4572533"/>
              <a:gd name="connsiteY0" fmla="*/ 0 h 6858000"/>
              <a:gd name="connsiteX1" fmla="*/ 4572533 w 4572533"/>
              <a:gd name="connsiteY1" fmla="*/ 0 h 6858000"/>
              <a:gd name="connsiteX2" fmla="*/ 4572533 w 4572533"/>
              <a:gd name="connsiteY2" fmla="*/ 6858000 h 6858000"/>
              <a:gd name="connsiteX3" fmla="*/ 533 w 4572533"/>
              <a:gd name="connsiteY3" fmla="*/ 6858000 h 6858000"/>
              <a:gd name="connsiteX4" fmla="*/ 1327 w 4572533"/>
              <a:gd name="connsiteY4" fmla="*/ 3894931 h 6858000"/>
              <a:gd name="connsiteX5" fmla="*/ 298983 w 4572533"/>
              <a:gd name="connsiteY5" fmla="*/ 3422650 h 6858000"/>
              <a:gd name="connsiteX6" fmla="*/ 533 w 4572533"/>
              <a:gd name="connsiteY6" fmla="*/ 2952750 h 6858000"/>
              <a:gd name="connsiteX7" fmla="*/ 533 w 4572533"/>
              <a:gd name="connsiteY7" fmla="*/ 0 h 6858000"/>
              <a:gd name="connsiteX0" fmla="*/ 837 w 4572837"/>
              <a:gd name="connsiteY0" fmla="*/ 0 h 6858000"/>
              <a:gd name="connsiteX1" fmla="*/ 4572837 w 4572837"/>
              <a:gd name="connsiteY1" fmla="*/ 0 h 6858000"/>
              <a:gd name="connsiteX2" fmla="*/ 4572837 w 4572837"/>
              <a:gd name="connsiteY2" fmla="*/ 6858000 h 6858000"/>
              <a:gd name="connsiteX3" fmla="*/ 837 w 4572837"/>
              <a:gd name="connsiteY3" fmla="*/ 6858000 h 6858000"/>
              <a:gd name="connsiteX4" fmla="*/ 1631 w 4572837"/>
              <a:gd name="connsiteY4" fmla="*/ 3894931 h 6858000"/>
              <a:gd name="connsiteX5" fmla="*/ 299287 w 4572837"/>
              <a:gd name="connsiteY5" fmla="*/ 3422650 h 6858000"/>
              <a:gd name="connsiteX6" fmla="*/ 837 w 4572837"/>
              <a:gd name="connsiteY6" fmla="*/ 2952750 h 6858000"/>
              <a:gd name="connsiteX7" fmla="*/ 837 w 4572837"/>
              <a:gd name="connsiteY7" fmla="*/ 0 h 6858000"/>
              <a:gd name="connsiteX0" fmla="*/ 837 w 4572837"/>
              <a:gd name="connsiteY0" fmla="*/ 0 h 6858000"/>
              <a:gd name="connsiteX1" fmla="*/ 4572837 w 4572837"/>
              <a:gd name="connsiteY1" fmla="*/ 0 h 6858000"/>
              <a:gd name="connsiteX2" fmla="*/ 4572837 w 4572837"/>
              <a:gd name="connsiteY2" fmla="*/ 6858000 h 6858000"/>
              <a:gd name="connsiteX3" fmla="*/ 837 w 4572837"/>
              <a:gd name="connsiteY3" fmla="*/ 6858000 h 6858000"/>
              <a:gd name="connsiteX4" fmla="*/ 1631 w 4572837"/>
              <a:gd name="connsiteY4" fmla="*/ 3894931 h 6858000"/>
              <a:gd name="connsiteX5" fmla="*/ 299287 w 4572837"/>
              <a:gd name="connsiteY5" fmla="*/ 3422650 h 6858000"/>
              <a:gd name="connsiteX6" fmla="*/ 837 w 4572837"/>
              <a:gd name="connsiteY6" fmla="*/ 2952750 h 6858000"/>
              <a:gd name="connsiteX7" fmla="*/ 837 w 4572837"/>
              <a:gd name="connsiteY7" fmla="*/ 0 h 6858000"/>
              <a:gd name="connsiteX0" fmla="*/ 837 w 4572837"/>
              <a:gd name="connsiteY0" fmla="*/ 0 h 6858000"/>
              <a:gd name="connsiteX1" fmla="*/ 4572837 w 4572837"/>
              <a:gd name="connsiteY1" fmla="*/ 0 h 6858000"/>
              <a:gd name="connsiteX2" fmla="*/ 4572837 w 4572837"/>
              <a:gd name="connsiteY2" fmla="*/ 6858000 h 6858000"/>
              <a:gd name="connsiteX3" fmla="*/ 837 w 4572837"/>
              <a:gd name="connsiteY3" fmla="*/ 6858000 h 6858000"/>
              <a:gd name="connsiteX4" fmla="*/ 1631 w 4572837"/>
              <a:gd name="connsiteY4" fmla="*/ 3894931 h 6858000"/>
              <a:gd name="connsiteX5" fmla="*/ 299287 w 4572837"/>
              <a:gd name="connsiteY5" fmla="*/ 3422650 h 6858000"/>
              <a:gd name="connsiteX6" fmla="*/ 837 w 4572837"/>
              <a:gd name="connsiteY6" fmla="*/ 2952750 h 6858000"/>
              <a:gd name="connsiteX7" fmla="*/ 837 w 4572837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837" h="6858000">
                <a:moveTo>
                  <a:pt x="837" y="0"/>
                </a:moveTo>
                <a:lnTo>
                  <a:pt x="4572837" y="0"/>
                </a:lnTo>
                <a:lnTo>
                  <a:pt x="4572837" y="6858000"/>
                </a:lnTo>
                <a:lnTo>
                  <a:pt x="837" y="6858000"/>
                </a:lnTo>
                <a:cubicBezTo>
                  <a:pt x="-1280" y="5875867"/>
                  <a:pt x="1234" y="5376465"/>
                  <a:pt x="1631" y="3894931"/>
                </a:cubicBezTo>
                <a:cubicBezTo>
                  <a:pt x="22798" y="3822964"/>
                  <a:pt x="223387" y="3578495"/>
                  <a:pt x="299287" y="3422650"/>
                </a:cubicBezTo>
                <a:cubicBezTo>
                  <a:pt x="155354" y="3259667"/>
                  <a:pt x="17770" y="3083983"/>
                  <a:pt x="837" y="2952750"/>
                </a:cubicBezTo>
                <a:lnTo>
                  <a:pt x="837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텍스트 개체 틀 100"/>
          <p:cNvSpPr>
            <a:spLocks noGrp="1"/>
          </p:cNvSpPr>
          <p:nvPr>
            <p:ph type="body" sz="quarter" idx="12" hasCustomPrompt="1"/>
          </p:nvPr>
        </p:nvSpPr>
        <p:spPr>
          <a:xfrm>
            <a:off x="3753623" y="1988840"/>
            <a:ext cx="1636754" cy="2880320"/>
          </a:xfrm>
          <a:prstGeom prst="roundRect">
            <a:avLst>
              <a:gd name="adj" fmla="val 5909"/>
            </a:avLst>
          </a:prstGeom>
          <a:noFill/>
          <a:ln w="19050" cap="sq">
            <a:solidFill>
              <a:srgbClr val="33659A"/>
            </a:solidFill>
            <a:miter lim="800000"/>
            <a:headEnd type="oval" w="sm" len="sm"/>
            <a:tailEnd type="oval" w="sm" len="sm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tIns="252000" rIns="252000" bIns="252000" anchor="ctr">
            <a:normAutofit/>
          </a:bodyPr>
          <a:lstStyle>
            <a:lvl1pPr mar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None/>
              <a:defRPr lang="ko-KR" altLang="en-US" sz="1000" kern="1200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33659A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altLang="ko-KR" dirty="0" smtClean="0"/>
              <a:t>ADSTORE</a:t>
            </a:r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endParaRPr lang="en-US" altLang="ko-KR" dirty="0" smtClean="0"/>
          </a:p>
          <a:p>
            <a:pPr lvl="0"/>
            <a:r>
              <a:rPr lang="en-US" altLang="ko-KR" dirty="0" smtClean="0"/>
              <a:t>PT TEMPLATE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1331640" y="3219450"/>
            <a:ext cx="1386044" cy="412752"/>
          </a:xfrm>
          <a:prstGeom prst="rect">
            <a:avLst/>
          </a:prstGeom>
          <a:ln>
            <a:noFill/>
          </a:ln>
        </p:spPr>
        <p:txBody>
          <a:bodyPr lIns="144000" rIns="144000">
            <a:noAutofit/>
          </a:bodyPr>
          <a:lstStyle>
            <a:lvl1pPr algn="dist">
              <a:lnSpc>
                <a:spcPct val="100000"/>
              </a:lnSpc>
              <a:defRPr lang="ko-KR" altLang="en-US" sz="1400" kern="1200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33659A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ko-KR" dirty="0" smtClean="0"/>
              <a:t>INDEX</a:t>
            </a:r>
            <a:endParaRPr lang="ko-KR" altLang="en-US" dirty="0"/>
          </a:p>
        </p:txBody>
      </p:sp>
      <p:cxnSp>
        <p:nvCxnSpPr>
          <p:cNvPr id="23" name="직선 연결선 22"/>
          <p:cNvCxnSpPr>
            <a:endCxn id="103" idx="1"/>
          </p:cNvCxnSpPr>
          <p:nvPr userDrawn="1"/>
        </p:nvCxnSpPr>
        <p:spPr>
          <a:xfrm>
            <a:off x="5390377" y="3429000"/>
            <a:ext cx="909814" cy="0"/>
          </a:xfrm>
          <a:prstGeom prst="line">
            <a:avLst/>
          </a:prstGeom>
          <a:noFill/>
          <a:ln w="19050" cap="sq">
            <a:solidFill>
              <a:srgbClr val="33659A"/>
            </a:solidFill>
            <a:miter lim="800000"/>
            <a:headEnd type="oval" w="sm" len="sm"/>
            <a:tailEnd type="oval" w="sm" len="sm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8" name="직선 연결선 57"/>
          <p:cNvCxnSpPr>
            <a:endCxn id="2" idx="1"/>
          </p:cNvCxnSpPr>
          <p:nvPr userDrawn="1"/>
        </p:nvCxnSpPr>
        <p:spPr>
          <a:xfrm>
            <a:off x="0" y="3425826"/>
            <a:ext cx="1331640" cy="0"/>
          </a:xfrm>
          <a:prstGeom prst="line">
            <a:avLst/>
          </a:prstGeom>
          <a:noFill/>
          <a:ln w="19050" cap="sq">
            <a:solidFill>
              <a:srgbClr val="33659A"/>
            </a:solidFill>
            <a:miter lim="800000"/>
            <a:headEnd type="oval" w="sm" len="sm"/>
            <a:tailEnd type="oval" w="sm" len="sm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3" name="직선 연결선 62"/>
          <p:cNvCxnSpPr>
            <a:stCxn id="2" idx="3"/>
            <a:endCxn id="101" idx="1"/>
          </p:cNvCxnSpPr>
          <p:nvPr userDrawn="1"/>
        </p:nvCxnSpPr>
        <p:spPr>
          <a:xfrm>
            <a:off x="2717684" y="3425826"/>
            <a:ext cx="1035939" cy="3174"/>
          </a:xfrm>
          <a:prstGeom prst="line">
            <a:avLst/>
          </a:prstGeom>
          <a:noFill/>
          <a:ln w="19050" cap="sq">
            <a:solidFill>
              <a:srgbClr val="33659A"/>
            </a:solidFill>
            <a:miter lim="800000"/>
            <a:headEnd type="oval" w="sm" len="sm"/>
            <a:tailEnd type="oval" w="sm" len="sm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3" name="텍스트 개체 틀 102"/>
          <p:cNvSpPr>
            <a:spLocks noGrp="1"/>
          </p:cNvSpPr>
          <p:nvPr>
            <p:ph type="body" sz="quarter" idx="13" hasCustomPrompt="1"/>
          </p:nvPr>
        </p:nvSpPr>
        <p:spPr>
          <a:xfrm>
            <a:off x="6300191" y="1988840"/>
            <a:ext cx="1512167" cy="2880320"/>
          </a:xfrm>
        </p:spPr>
        <p:txBody>
          <a:bodyPr lIns="144000" rIns="144000" anchor="ctr">
            <a:noAutofit/>
          </a:bodyPr>
          <a:lstStyle>
            <a:lvl1pPr mar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None/>
              <a:defRPr lang="ko-KR" altLang="en-US" sz="1200" kern="1200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33659A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ko-KR" dirty="0" smtClean="0"/>
              <a:t>DESIGN</a:t>
            </a:r>
          </a:p>
          <a:p>
            <a:pPr marL="0" lv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ko-KR" dirty="0" smtClean="0"/>
          </a:p>
          <a:p>
            <a:pPr marL="0" lv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ko-KR" dirty="0" smtClean="0"/>
          </a:p>
          <a:p>
            <a:pPr marL="0" lv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ko-KR" dirty="0" smtClean="0"/>
              <a:t>ILLUST</a:t>
            </a:r>
          </a:p>
          <a:p>
            <a:pPr marL="0" lv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ko-KR" dirty="0" smtClean="0"/>
          </a:p>
          <a:p>
            <a:pPr marL="0" lv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ko-KR" dirty="0" smtClean="0"/>
          </a:p>
          <a:p>
            <a:pPr marL="0" lv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ko-KR" dirty="0" smtClean="0"/>
              <a:t>SPACE</a:t>
            </a:r>
          </a:p>
          <a:p>
            <a:pPr marL="0" lv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ko-KR" dirty="0" smtClean="0"/>
          </a:p>
          <a:p>
            <a:pPr marL="0" lv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ko-KR" dirty="0" smtClean="0"/>
          </a:p>
          <a:p>
            <a:pPr marL="0" lv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ko-KR" dirty="0" smtClean="0"/>
              <a:t>PORTAL</a:t>
            </a:r>
          </a:p>
          <a:p>
            <a:pPr marL="0" lv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ko-KR" dirty="0" smtClean="0"/>
          </a:p>
          <a:p>
            <a:pPr marL="0" lv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ko-KR" dirty="0" smtClean="0"/>
          </a:p>
          <a:p>
            <a:pPr marL="0" lvl="0" indent="0" algn="dist" defTabSz="914400" rtl="0" eaLnBrk="1" latin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ko-KR" dirty="0" smtClean="0"/>
              <a:t>ABSTRACT</a:t>
            </a:r>
            <a:endParaRPr lang="ko-KR" altLang="en-US" dirty="0"/>
          </a:p>
        </p:txBody>
      </p:sp>
      <p:cxnSp>
        <p:nvCxnSpPr>
          <p:cNvPr id="109" name="직선 연결선 108"/>
          <p:cNvCxnSpPr>
            <a:stCxn id="103" idx="3"/>
          </p:cNvCxnSpPr>
          <p:nvPr userDrawn="1"/>
        </p:nvCxnSpPr>
        <p:spPr>
          <a:xfrm>
            <a:off x="7812358" y="3429000"/>
            <a:ext cx="1331642" cy="0"/>
          </a:xfrm>
          <a:prstGeom prst="line">
            <a:avLst/>
          </a:prstGeom>
          <a:noFill/>
          <a:ln w="19050" cap="sq">
            <a:solidFill>
              <a:srgbClr val="33659A"/>
            </a:solidFill>
            <a:miter lim="800000"/>
            <a:headEnd type="oval" w="sm" len="sm"/>
            <a:tailEnd type="oval" w="sm" len="sm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6" name="그림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71949" y="2857500"/>
            <a:ext cx="800102" cy="1143000"/>
          </a:xfrm>
          <a:prstGeom prst="rect">
            <a:avLst/>
          </a:prstGeom>
        </p:spPr>
      </p:pic>
      <p:sp>
        <p:nvSpPr>
          <p:cNvPr id="6" name="바닥글 개체 틀 5"/>
          <p:cNvSpPr>
            <a:spLocks noGrp="1"/>
          </p:cNvSpPr>
          <p:nvPr>
            <p:ph type="ftr" sz="quarter" idx="15"/>
          </p:nvPr>
        </p:nvSpPr>
        <p:spPr>
          <a:xfrm>
            <a:off x="3753623" y="6453336"/>
            <a:ext cx="1615058" cy="365125"/>
          </a:xfrm>
        </p:spPr>
        <p:txBody>
          <a:bodyPr vert="horz" lIns="91440" tIns="45720" rIns="91440" bIns="45720" rtlCol="0" anchor="ctr"/>
          <a:lstStyle>
            <a:lvl1pPr>
              <a:defRPr lang="en-US" altLang="ko-KR" sz="900" smtClean="0">
                <a:solidFill>
                  <a:srgbClr val="33659A"/>
                </a:solidFill>
              </a:defRPr>
            </a:lvl1pPr>
          </a:lstStyle>
          <a:p>
            <a:pPr algn="dist"/>
            <a:r>
              <a:rPr lang="en-US" dirty="0" err="1" smtClean="0"/>
              <a:t>Adstore</a:t>
            </a:r>
            <a:r>
              <a:rPr lang="en-US" dirty="0" smtClean="0"/>
              <a:t> . </a:t>
            </a:r>
            <a:r>
              <a:rPr lang="en-US" dirty="0" err="1" smtClean="0"/>
              <a:t>Tistory</a:t>
            </a:r>
            <a:r>
              <a:rPr lang="en-US" dirty="0" smtClean="0"/>
              <a:t> . 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22003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제목 슬라이드">
    <p:bg>
      <p:bgPr>
        <a:gradFill flip="none" rotWithShape="1">
          <a:gsLst>
            <a:gs pos="0">
              <a:srgbClr val="FFFFC5"/>
            </a:gs>
            <a:gs pos="100000">
              <a:srgbClr val="E387AB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137819" y="1390696"/>
            <a:ext cx="804362" cy="1030192"/>
          </a:xfrm>
          <a:prstGeom prst="roundRect">
            <a:avLst>
              <a:gd name="adj" fmla="val 14285"/>
            </a:avLst>
          </a:prstGeom>
          <a:noFill/>
          <a:ln w="9525" cap="sq">
            <a:solidFill>
              <a:schemeClr val="bg1">
                <a:alpha val="50000"/>
              </a:schemeClr>
            </a:solidFill>
            <a:miter lim="800000"/>
            <a:headEnd type="oval" w="sm" len="sm"/>
            <a:tailEnd type="oval" w="sm" len="sm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144000" tIns="144000" rIns="144000" bIns="144000" rtlCol="0" anchor="ctr">
            <a:noAutofit/>
          </a:bodyPr>
          <a:lstStyle>
            <a:lvl1pPr>
              <a:defRPr lang="ko-KR" altLang="en-US" sz="1000" b="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3659A"/>
                </a:solidFill>
              </a:defRPr>
            </a:lvl1pPr>
          </a:lstStyle>
          <a:p>
            <a:pPr marL="0" lvl="0" indent="0" algn="dist">
              <a:lnSpc>
                <a:spcPct val="100000"/>
              </a:lnSpc>
              <a:buFont typeface="Arial" panose="020B0604020202020204" pitchFamily="34" charset="0"/>
            </a:pPr>
            <a:r>
              <a:rPr lang="en-US" altLang="ko-KR" dirty="0" smtClean="0"/>
              <a:t>INTO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THE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PORTAL</a:t>
            </a:r>
            <a:endParaRPr lang="ko-KR" alt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>
          <a:xfrm>
            <a:off x="7380312" y="6532394"/>
            <a:ext cx="1704976" cy="260648"/>
          </a:xfrm>
        </p:spPr>
        <p:txBody>
          <a:bodyPr/>
          <a:lstStyle>
            <a:lvl1pPr algn="dist">
              <a:defRPr sz="900">
                <a:solidFill>
                  <a:srgbClr val="33659A"/>
                </a:solidFill>
              </a:defRPr>
            </a:lvl1pPr>
          </a:lstStyle>
          <a:p>
            <a:r>
              <a:rPr lang="en-US" altLang="ko-KR" smtClean="0"/>
              <a:t>Adstore . Tistory . com</a:t>
            </a:r>
            <a:endParaRPr lang="ko-KR" altLang="en-US" dirty="0"/>
          </a:p>
        </p:txBody>
      </p:sp>
      <p:cxnSp>
        <p:nvCxnSpPr>
          <p:cNvPr id="23" name="직선 연결선 22"/>
          <p:cNvCxnSpPr/>
          <p:nvPr userDrawn="1"/>
        </p:nvCxnSpPr>
        <p:spPr>
          <a:xfrm>
            <a:off x="0" y="6435727"/>
            <a:ext cx="9144000" cy="0"/>
          </a:xfrm>
          <a:prstGeom prst="line">
            <a:avLst/>
          </a:prstGeom>
          <a:noFill/>
          <a:ln w="9525" cap="sq">
            <a:solidFill>
              <a:srgbClr val="33659A">
                <a:alpha val="50000"/>
              </a:srgbClr>
            </a:soli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4" name="텍스트 개체 틀 23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894019"/>
            <a:ext cx="1079999" cy="1028264"/>
          </a:xfrm>
        </p:spPr>
        <p:txBody>
          <a:bodyPr lIns="216000" tIns="0" rIns="216000" bIns="0" anchor="ctr">
            <a:noAutofit/>
          </a:bodyPr>
          <a:lstStyle>
            <a:lvl1pPr marL="0" indent="0" algn="dist">
              <a:buNone/>
              <a:defRPr lang="ko-KR" altLang="en-US" sz="900" b="0" kern="12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3659A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altLang="ko-KR" dirty="0" smtClean="0"/>
              <a:t>ADSTORE</a:t>
            </a:r>
          </a:p>
          <a:p>
            <a:pPr lvl="0"/>
            <a:r>
              <a:rPr lang="en-US" altLang="ko-KR" dirty="0" smtClean="0"/>
              <a:t>PT</a:t>
            </a:r>
          </a:p>
          <a:p>
            <a:pPr lvl="0"/>
            <a:r>
              <a:rPr lang="en-US" altLang="ko-KR" dirty="0" smtClean="0"/>
              <a:t>DESIGN</a:t>
            </a:r>
            <a:endParaRPr lang="ko-KR" altLang="en-US" dirty="0"/>
          </a:p>
        </p:txBody>
      </p:sp>
      <p:sp>
        <p:nvSpPr>
          <p:cNvPr id="34" name="다이아몬드 33"/>
          <p:cNvSpPr/>
          <p:nvPr userDrawn="1"/>
        </p:nvSpPr>
        <p:spPr>
          <a:xfrm rot="10800000" flipH="1">
            <a:off x="514852" y="2711874"/>
            <a:ext cx="50291" cy="72342"/>
          </a:xfrm>
          <a:prstGeom prst="diamond">
            <a:avLst/>
          </a:prstGeom>
          <a:solidFill>
            <a:srgbClr val="33659A"/>
          </a:solidFill>
          <a:ln w="304800" cap="sq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33659A"/>
              </a:solidFill>
            </a:endParaRP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1" y="6435727"/>
            <a:ext cx="683569" cy="422273"/>
          </a:xfrm>
          <a:prstGeom prst="rect">
            <a:avLst/>
          </a:prstGeom>
        </p:spPr>
        <p:txBody>
          <a:bodyPr vert="horz" lIns="216000" tIns="180000" rIns="216000" bIns="180000" rtlCol="0">
            <a:noAutofit/>
          </a:bodyPr>
          <a:lstStyle>
            <a:lvl1pPr>
              <a:defRPr lang="en-US" altLang="ko-KR" sz="900" b="0" kern="120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3659A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di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fld id="{B550024D-9B41-4002-A352-B00ED78D7498}" type="slidenum">
              <a:rPr lang="en-US" altLang="ko-KR" smtClean="0"/>
              <a:pPr algn="dist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</a:pPr>
              <a:t>‹#›</a:t>
            </a:fld>
            <a:endParaRPr lang="ko-KR" altLang="en-US" dirty="0"/>
          </a:p>
        </p:txBody>
      </p:sp>
      <p:sp>
        <p:nvSpPr>
          <p:cNvPr id="43" name="텍스트 개체 틀 42"/>
          <p:cNvSpPr>
            <a:spLocks noGrp="1"/>
          </p:cNvSpPr>
          <p:nvPr>
            <p:ph type="body" sz="quarter" idx="13" hasCustomPrompt="1"/>
          </p:nvPr>
        </p:nvSpPr>
        <p:spPr>
          <a:xfrm>
            <a:off x="3000128" y="404664"/>
            <a:ext cx="4236168" cy="649509"/>
          </a:xfrm>
        </p:spPr>
        <p:txBody>
          <a:bodyPr anchor="ctr">
            <a:normAutofit/>
          </a:bodyPr>
          <a:lstStyle>
            <a:lvl1pPr marL="0" indent="0" algn="dist">
              <a:buNone/>
              <a:defRPr sz="1800" baseline="0">
                <a:solidFill>
                  <a:srgbClr val="33659A"/>
                </a:solidFill>
              </a:defRPr>
            </a:lvl1pPr>
          </a:lstStyle>
          <a:p>
            <a:pPr lvl="0"/>
            <a:r>
              <a:rPr lang="en-US" altLang="ko-KR" dirty="0" smtClean="0"/>
              <a:t>Into the Portal</a:t>
            </a:r>
            <a:endParaRPr lang="ko-KR" altLang="en-US" dirty="0"/>
          </a:p>
        </p:txBody>
      </p:sp>
      <p:sp>
        <p:nvSpPr>
          <p:cNvPr id="46" name="텍스트 개체 틀 45"/>
          <p:cNvSpPr>
            <a:spLocks noGrp="1"/>
          </p:cNvSpPr>
          <p:nvPr>
            <p:ph type="body" sz="quarter" idx="14" hasCustomPrompt="1"/>
          </p:nvPr>
        </p:nvSpPr>
        <p:spPr>
          <a:xfrm>
            <a:off x="2913287" y="1054173"/>
            <a:ext cx="4427090" cy="275555"/>
          </a:xfrm>
          <a:prstGeom prst="hexagon">
            <a:avLst/>
          </a:prstGeom>
          <a:solidFill>
            <a:schemeClr val="bg1">
              <a:alpha val="85000"/>
            </a:schemeClr>
          </a:solidFill>
        </p:spPr>
        <p:txBody>
          <a:bodyPr lIns="108000" rIns="108000" anchor="ctr">
            <a:noAutofit/>
          </a:bodyPr>
          <a:lstStyle>
            <a:lvl1pPr marL="0" indent="0" algn="dist">
              <a:buNone/>
              <a:defRPr lang="ko-KR" altLang="en-US" sz="1000" b="0" kern="12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33659A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dist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ko-KR" dirty="0" smtClean="0"/>
              <a:t>ADSTORE PT DESIGN</a:t>
            </a:r>
            <a:endParaRPr lang="ko-KR" altLang="en-US" dirty="0"/>
          </a:p>
        </p:txBody>
      </p:sp>
      <p:sp>
        <p:nvSpPr>
          <p:cNvPr id="48" name="다이아몬드 47"/>
          <p:cNvSpPr/>
          <p:nvPr userDrawn="1"/>
        </p:nvSpPr>
        <p:spPr>
          <a:xfrm rot="10800000" flipH="1">
            <a:off x="5064084" y="232346"/>
            <a:ext cx="125497" cy="180523"/>
          </a:xfrm>
          <a:prstGeom prst="diamond">
            <a:avLst/>
          </a:prstGeom>
          <a:noFill/>
          <a:ln w="19050" cap="sq">
            <a:gradFill>
              <a:gsLst>
                <a:gs pos="98000">
                  <a:srgbClr val="E387AB"/>
                </a:gs>
                <a:gs pos="0">
                  <a:srgbClr val="33659A"/>
                </a:gs>
              </a:gsLst>
              <a:lin ang="5400000" scaled="1"/>
            </a:gra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50" name="내용 개체 틀 49"/>
          <p:cNvSpPr>
            <a:spLocks noGrp="1"/>
          </p:cNvSpPr>
          <p:nvPr>
            <p:ph sz="quarter" idx="15" hasCustomPrompt="1"/>
          </p:nvPr>
        </p:nvSpPr>
        <p:spPr>
          <a:xfrm>
            <a:off x="1258887" y="1481962"/>
            <a:ext cx="3805197" cy="488064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rgbClr val="33659A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altLang="ko-KR" dirty="0" smtClean="0"/>
              <a:t>TITLE EXT</a:t>
            </a:r>
            <a:endParaRPr lang="ko-KR" altLang="en-US" dirty="0" smtClean="0"/>
          </a:p>
        </p:txBody>
      </p:sp>
      <p:sp>
        <p:nvSpPr>
          <p:cNvPr id="51" name="내용 개체 틀 49"/>
          <p:cNvSpPr>
            <a:spLocks noGrp="1"/>
          </p:cNvSpPr>
          <p:nvPr>
            <p:ph sz="quarter" idx="16"/>
          </p:nvPr>
        </p:nvSpPr>
        <p:spPr>
          <a:xfrm>
            <a:off x="5217927" y="1458420"/>
            <a:ext cx="3805197" cy="488064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rgbClr val="33659A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ko-KR" altLang="en-US" dirty="0" smtClean="0"/>
              <a:t>마스터 텍스트 스타일을 </a:t>
            </a:r>
            <a:r>
              <a:rPr lang="ko-KR" altLang="en-US" dirty="0" err="1" smtClean="0"/>
              <a:t>편집합니</a:t>
            </a:r>
            <a:endParaRPr lang="ko-KR" altLang="en-US" dirty="0" smtClean="0"/>
          </a:p>
        </p:txBody>
      </p:sp>
      <p:cxnSp>
        <p:nvCxnSpPr>
          <p:cNvPr id="52" name="직선 연결선 51"/>
          <p:cNvCxnSpPr/>
          <p:nvPr userDrawn="1"/>
        </p:nvCxnSpPr>
        <p:spPr>
          <a:xfrm flipV="1">
            <a:off x="1080000" y="1"/>
            <a:ext cx="0" cy="6435726"/>
          </a:xfrm>
          <a:prstGeom prst="line">
            <a:avLst/>
          </a:prstGeom>
          <a:noFill/>
          <a:ln w="9525" cap="sq">
            <a:solidFill>
              <a:srgbClr val="33659A">
                <a:alpha val="50000"/>
              </a:srgbClr>
            </a:soli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6" name="그림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7010" y="194005"/>
            <a:ext cx="630240" cy="90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50783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4294967295" orient="horz" pos="2160">
          <p15:clr>
            <a:srgbClr val="FBAE40"/>
          </p15:clr>
        </p15:guide>
        <p15:guide id="4294967295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800">
              <a:srgbClr val="33659A"/>
            </a:gs>
            <a:gs pos="0">
              <a:srgbClr val="27DCBB"/>
            </a:gs>
            <a:gs pos="100000">
              <a:srgbClr val="1E3755"/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err="1" smtClean="0"/>
              <a:t>Adstore</a:t>
            </a:r>
            <a:r>
              <a:rPr lang="en-US" altLang="ko-KR" dirty="0" smtClean="0"/>
              <a:t> . </a:t>
            </a:r>
            <a:r>
              <a:rPr lang="en-US" altLang="ko-KR" dirty="0" err="1" smtClean="0"/>
              <a:t>Tistory</a:t>
            </a:r>
            <a:r>
              <a:rPr lang="en-US" altLang="ko-KR" dirty="0" smtClean="0"/>
              <a:t> . 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0024D-9B41-4002-A352-B00ED78D749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638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7" r:id="rId3"/>
    <p:sldLayoutId id="2147483670" r:id="rId4"/>
    <p:sldLayoutId id="2147483671" r:id="rId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ln>
            <a:solidFill>
              <a:schemeClr val="bg1">
                <a:lumMod val="75000"/>
                <a:alpha val="0"/>
              </a:schemeClr>
            </a:solidFill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ln>
            <a:solidFill>
              <a:schemeClr val="bg1">
                <a:lumMod val="75000"/>
                <a:alpha val="0"/>
              </a:schemeClr>
            </a:solidFill>
          </a:ln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ln>
            <a:solidFill>
              <a:schemeClr val="bg1">
                <a:lumMod val="75000"/>
                <a:alpha val="0"/>
              </a:schemeClr>
            </a:solidFill>
          </a:ln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ln>
            <a:solidFill>
              <a:schemeClr val="bg1">
                <a:lumMod val="75000"/>
                <a:alpha val="0"/>
              </a:schemeClr>
            </a:solidFill>
          </a:ln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ln>
            <a:solidFill>
              <a:schemeClr val="bg1">
                <a:lumMod val="75000"/>
                <a:alpha val="0"/>
              </a:schemeClr>
            </a:solidFill>
          </a:ln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ln>
            <a:solidFill>
              <a:schemeClr val="bg1">
                <a:lumMod val="75000"/>
                <a:alpha val="0"/>
              </a:schemeClr>
            </a:solidFill>
          </a:ln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FFFFC5"/>
            </a:gs>
            <a:gs pos="100000">
              <a:srgbClr val="E387AB"/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26AE4-426F-4044-A541-D02304C80024}" type="datetimeFigureOut">
              <a:rPr lang="ko-KR" altLang="en-US" smtClean="0"/>
              <a:t>2015-07-30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25F3E-65A1-40ED-AD2A-4E7243A92B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292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8" r:id="rId2"/>
    <p:sldLayoutId id="2147483666" r:id="rId3"/>
    <p:sldLayoutId id="2147483673" r:id="rId4"/>
    <p:sldLayoutId id="2147483662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rgbClr val="1E3755"/>
            </a:gs>
            <a:gs pos="68000">
              <a:srgbClr val="437DA0"/>
            </a:gs>
            <a:gs pos="100000">
              <a:srgbClr val="90F5BB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제목 20"/>
          <p:cNvSpPr>
            <a:spLocks noGrp="1"/>
          </p:cNvSpPr>
          <p:nvPr>
            <p:ph type="title"/>
          </p:nvPr>
        </p:nvSpPr>
        <p:spPr>
          <a:xfrm>
            <a:off x="3719512" y="4635870"/>
            <a:ext cx="1704976" cy="1457426"/>
          </a:xfrm>
        </p:spPr>
        <p:txBody>
          <a:bodyPr/>
          <a:lstStyle/>
          <a:p>
            <a:r>
              <a:rPr lang="en-US" altLang="ko-KR" sz="1600" dirty="0" smtClean="0"/>
              <a:t>Into</a:t>
            </a:r>
            <a:br>
              <a:rPr lang="en-US" altLang="ko-KR" sz="1600" dirty="0" smtClean="0"/>
            </a:br>
            <a:r>
              <a:rPr lang="en-US" altLang="ko-KR" sz="1600" dirty="0" smtClean="0"/>
              <a:t>the</a:t>
            </a:r>
            <a:br>
              <a:rPr lang="en-US" altLang="ko-KR" sz="1600" dirty="0" smtClean="0"/>
            </a:br>
            <a:r>
              <a:rPr lang="en-US" altLang="ko-KR" sz="1600" dirty="0" smtClean="0"/>
              <a:t>Portal</a:t>
            </a:r>
            <a:endParaRPr lang="ko-KR" altLang="en-US" sz="1600" dirty="0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err="1" smtClean="0"/>
              <a:t>Adstore</a:t>
            </a:r>
            <a:r>
              <a:rPr lang="en-US" altLang="ko-KR" dirty="0" smtClean="0"/>
              <a:t> . </a:t>
            </a:r>
            <a:r>
              <a:rPr lang="en-US" altLang="ko-KR" dirty="0" err="1" smtClean="0"/>
              <a:t>Tistory</a:t>
            </a:r>
            <a:r>
              <a:rPr lang="en-US" altLang="ko-KR" dirty="0" smtClean="0"/>
              <a:t> . com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404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dist"/>
            <a:r>
              <a:rPr lang="en-US" altLang="ko-KR" b="0" dirty="0" smtClean="0"/>
              <a:t>INTO</a:t>
            </a:r>
            <a:br>
              <a:rPr lang="en-US" altLang="ko-KR" b="0" dirty="0" smtClean="0"/>
            </a:br>
            <a:r>
              <a:rPr lang="en-US" altLang="ko-KR" b="0" dirty="0"/>
              <a:t/>
            </a:r>
            <a:br>
              <a:rPr lang="en-US" altLang="ko-KR" b="0" dirty="0"/>
            </a:br>
            <a:r>
              <a:rPr lang="en-US" altLang="ko-KR" b="0" dirty="0" smtClean="0"/>
              <a:t>THE</a:t>
            </a:r>
            <a:br>
              <a:rPr lang="en-US" altLang="ko-KR" b="0" dirty="0" smtClean="0"/>
            </a:br>
            <a:r>
              <a:rPr lang="en-US" altLang="ko-KR" b="0" dirty="0"/>
              <a:t/>
            </a:r>
            <a:br>
              <a:rPr lang="en-US" altLang="ko-KR" b="0" dirty="0"/>
            </a:br>
            <a:r>
              <a:rPr lang="en-US" altLang="ko-KR" b="0" dirty="0" smtClean="0"/>
              <a:t>PORTAL</a:t>
            </a:r>
            <a:endParaRPr lang="ko-KR" altLang="en-US" b="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dist"/>
            <a:r>
              <a:rPr lang="en-US" smtClean="0"/>
              <a:t>Adstore . Tistory . com</a:t>
            </a:r>
            <a:endParaRPr lang="en-US" dirty="0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dist"/>
            <a:r>
              <a:rPr lang="en-US" altLang="ko-KR" sz="900" dirty="0" smtClean="0"/>
              <a:t>ADSTORE</a:t>
            </a:r>
          </a:p>
          <a:p>
            <a:pPr algn="dist"/>
            <a:r>
              <a:rPr lang="en-US" altLang="ko-KR" sz="900" dirty="0" smtClean="0"/>
              <a:t>PT</a:t>
            </a:r>
          </a:p>
          <a:p>
            <a:pPr algn="dist"/>
            <a:r>
              <a:rPr lang="en-US" altLang="ko-KR" sz="900" dirty="0" smtClean="0"/>
              <a:t>DESIGN</a:t>
            </a: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INTO THE PORTAL</a:t>
            </a:r>
            <a:endParaRPr lang="ko-KR" altLang="en-US" dirty="0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ko-KR" dirty="0" smtClean="0"/>
              <a:t>ADSTORE PT TEMPLATE</a:t>
            </a:r>
            <a:endParaRPr lang="ko-KR" altLang="en-US" dirty="0"/>
          </a:p>
        </p:txBody>
      </p:sp>
      <p:sp>
        <p:nvSpPr>
          <p:cNvPr id="11" name="내용 개체 틀 10"/>
          <p:cNvSpPr>
            <a:spLocks noGrp="1"/>
          </p:cNvSpPr>
          <p:nvPr>
            <p:ph sz="quarter" idx="16"/>
          </p:nvPr>
        </p:nvSpPr>
        <p:spPr>
          <a:xfrm>
            <a:off x="1542748" y="5020448"/>
            <a:ext cx="3389292" cy="1123675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ko-KR" sz="1100" dirty="0"/>
              <a:t>How lovely are the portals of the night, </a:t>
            </a:r>
            <a:endParaRPr lang="en-US" altLang="ko-KR" sz="1100" dirty="0" smtClean="0"/>
          </a:p>
          <a:p>
            <a:pPr>
              <a:lnSpc>
                <a:spcPct val="100000"/>
              </a:lnSpc>
            </a:pPr>
            <a:r>
              <a:rPr lang="en-US" altLang="ko-KR" sz="1100" dirty="0" smtClean="0"/>
              <a:t>when </a:t>
            </a:r>
            <a:r>
              <a:rPr lang="en-US" altLang="ko-KR" sz="1100" dirty="0"/>
              <a:t>stars come out </a:t>
            </a:r>
            <a:endParaRPr lang="en-US" altLang="ko-KR" sz="1100" dirty="0" smtClean="0"/>
          </a:p>
          <a:p>
            <a:pPr>
              <a:lnSpc>
                <a:spcPct val="100000"/>
              </a:lnSpc>
            </a:pPr>
            <a:r>
              <a:rPr lang="en-US" altLang="ko-KR" sz="1100" dirty="0" smtClean="0"/>
              <a:t>to </a:t>
            </a:r>
            <a:r>
              <a:rPr lang="en-US" altLang="ko-KR" sz="1100" dirty="0"/>
              <a:t>watch the daylight die</a:t>
            </a:r>
            <a:r>
              <a:rPr lang="en-US" altLang="ko-KR" sz="1100" dirty="0" smtClean="0"/>
              <a:t>.</a:t>
            </a:r>
            <a:endParaRPr lang="ko-KR" altLang="en-US" sz="1100" dirty="0"/>
          </a:p>
        </p:txBody>
      </p:sp>
      <p:pic>
        <p:nvPicPr>
          <p:cNvPr id="18" name="내용 개체 틀 17"/>
          <p:cNvPicPr>
            <a:picLocks noGrp="1" noChangeAspect="1"/>
          </p:cNvPicPr>
          <p:nvPr>
            <p:ph sz="quarter" idx="15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85"/>
          <a:stretch/>
        </p:blipFill>
        <p:spPr>
          <a:xfrm>
            <a:off x="1887510" y="1905951"/>
            <a:ext cx="2707748" cy="2903678"/>
          </a:xfrm>
          <a:ln>
            <a:solidFill>
              <a:schemeClr val="bg1"/>
            </a:solidFill>
          </a:ln>
        </p:spPr>
      </p:pic>
      <p:pic>
        <p:nvPicPr>
          <p:cNvPr id="19" name="그림 1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71" b="724"/>
          <a:stretch/>
        </p:blipFill>
        <p:spPr>
          <a:xfrm>
            <a:off x="5731501" y="1903115"/>
            <a:ext cx="2731827" cy="2906513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20" name="내용 개체 틀 10"/>
          <p:cNvSpPr txBox="1">
            <a:spLocks/>
          </p:cNvSpPr>
          <p:nvPr/>
        </p:nvSpPr>
        <p:spPr>
          <a:xfrm>
            <a:off x="5402769" y="5020448"/>
            <a:ext cx="3389292" cy="11236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ko-KR" sz="1100" dirty="0">
                <a:solidFill>
                  <a:srgbClr val="33659A"/>
                </a:solidFill>
              </a:rPr>
              <a:t>Look at the sky. We are not alone. </a:t>
            </a:r>
          </a:p>
          <a:p>
            <a:pPr>
              <a:lnSpc>
                <a:spcPct val="110000"/>
              </a:lnSpc>
            </a:pPr>
            <a:r>
              <a:rPr lang="en-US" altLang="ko-KR" sz="1100" dirty="0">
                <a:solidFill>
                  <a:srgbClr val="33659A"/>
                </a:solidFill>
              </a:rPr>
              <a:t>The whole universe is friendly to us and </a:t>
            </a:r>
          </a:p>
          <a:p>
            <a:pPr>
              <a:lnSpc>
                <a:spcPct val="110000"/>
              </a:lnSpc>
            </a:pPr>
            <a:r>
              <a:rPr lang="en-US" altLang="ko-KR" sz="1100" dirty="0">
                <a:solidFill>
                  <a:srgbClr val="33659A"/>
                </a:solidFill>
              </a:rPr>
              <a:t>conspires only to give the best to </a:t>
            </a:r>
          </a:p>
          <a:p>
            <a:pPr>
              <a:lnSpc>
                <a:spcPct val="110000"/>
              </a:lnSpc>
            </a:pPr>
            <a:r>
              <a:rPr lang="en-US" altLang="ko-KR" sz="1100" dirty="0">
                <a:solidFill>
                  <a:srgbClr val="33659A"/>
                </a:solidFill>
              </a:rPr>
              <a:t>those who dream and work.</a:t>
            </a:r>
            <a:endParaRPr lang="ko-KR" altLang="en-US" sz="1100" dirty="0">
              <a:solidFill>
                <a:srgbClr val="33659A"/>
              </a:solidFill>
            </a:endParaRPr>
          </a:p>
        </p:txBody>
      </p:sp>
      <p:sp>
        <p:nvSpPr>
          <p:cNvPr id="24" name="다이아몬드 23"/>
          <p:cNvSpPr/>
          <p:nvPr/>
        </p:nvSpPr>
        <p:spPr>
          <a:xfrm rot="10800000" flipH="1">
            <a:off x="5093616" y="3256020"/>
            <a:ext cx="139528" cy="200702"/>
          </a:xfrm>
          <a:prstGeom prst="diamond">
            <a:avLst/>
          </a:prstGeom>
          <a:gradFill>
            <a:gsLst>
              <a:gs pos="100000">
                <a:srgbClr val="E387AB"/>
              </a:gs>
              <a:gs pos="0">
                <a:srgbClr val="FFFFC5"/>
              </a:gs>
            </a:gsLst>
            <a:path path="circle">
              <a:fillToRect r="100000" b="100000"/>
            </a:path>
          </a:gradFill>
          <a:ln w="304800" cap="sq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di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fld id="{B550024D-9B41-4002-A352-B00ED78D7498}" type="slidenum">
              <a:rPr lang="en-US" altLang="ko-KR" smtClean="0"/>
              <a:pPr algn="dist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</a:pPr>
              <a:t>10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3440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INDEX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Adstore . Tistory . com</a:t>
            </a:r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2"/>
          </p:nvPr>
        </p:nvSpPr>
        <p:spPr>
          <a:xfrm>
            <a:off x="3753623" y="1916832"/>
            <a:ext cx="1636754" cy="3024336"/>
          </a:xfrm>
        </p:spPr>
        <p:txBody>
          <a:bodyPr>
            <a:noAutofit/>
          </a:bodyPr>
          <a:lstStyle/>
          <a:p>
            <a:r>
              <a:rPr lang="en-US" altLang="ko-KR" dirty="0"/>
              <a:t>AD S</a:t>
            </a:r>
            <a:r>
              <a:rPr lang="en-US" altLang="ko-KR" dirty="0"/>
              <a:t>T</a:t>
            </a:r>
            <a:r>
              <a:rPr lang="en-US" altLang="ko-KR" dirty="0"/>
              <a:t>ORE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TEMPLATE</a:t>
            </a:r>
            <a:endParaRPr lang="en-US" altLang="ko-KR" dirty="0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altLang="ko-KR" dirty="0"/>
              <a:t>DESIGN</a:t>
            </a:r>
          </a:p>
          <a:p>
            <a:pPr lvl="0"/>
            <a:endParaRPr lang="en-US" altLang="ko-KR" dirty="0"/>
          </a:p>
          <a:p>
            <a:pPr lvl="0"/>
            <a:endParaRPr lang="en-US" altLang="ko-KR" dirty="0"/>
          </a:p>
          <a:p>
            <a:pPr lvl="0"/>
            <a:r>
              <a:rPr lang="en-US" altLang="ko-KR" dirty="0"/>
              <a:t>ILLUST</a:t>
            </a:r>
          </a:p>
          <a:p>
            <a:pPr lvl="0"/>
            <a:endParaRPr lang="en-US" altLang="ko-KR" dirty="0"/>
          </a:p>
          <a:p>
            <a:pPr lvl="0"/>
            <a:endParaRPr lang="en-US" altLang="ko-KR" dirty="0"/>
          </a:p>
          <a:p>
            <a:pPr lvl="0"/>
            <a:r>
              <a:rPr lang="en-US" altLang="ko-KR" dirty="0"/>
              <a:t>SPACE</a:t>
            </a:r>
          </a:p>
          <a:p>
            <a:pPr lvl="0"/>
            <a:endParaRPr lang="en-US" altLang="ko-KR" dirty="0"/>
          </a:p>
          <a:p>
            <a:pPr lvl="0"/>
            <a:endParaRPr lang="en-US" altLang="ko-KR" dirty="0"/>
          </a:p>
          <a:p>
            <a:pPr lvl="0"/>
            <a:r>
              <a:rPr lang="en-US" altLang="ko-KR" dirty="0"/>
              <a:t>PORTAL</a:t>
            </a:r>
          </a:p>
          <a:p>
            <a:pPr lvl="0"/>
            <a:endParaRPr lang="en-US" altLang="ko-KR" dirty="0"/>
          </a:p>
          <a:p>
            <a:pPr lvl="0"/>
            <a:endParaRPr lang="en-US" altLang="ko-KR" dirty="0"/>
          </a:p>
          <a:p>
            <a:pPr lvl="0"/>
            <a:r>
              <a:rPr lang="en-US" altLang="ko-KR" dirty="0"/>
              <a:t>ABSTRACT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5614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sz="quarter" idx="12"/>
          </p:nvPr>
        </p:nvSpPr>
        <p:spPr>
          <a:xfrm>
            <a:off x="3753623" y="2204864"/>
            <a:ext cx="1636754" cy="2448272"/>
          </a:xfrm>
        </p:spPr>
        <p:txBody>
          <a:bodyPr>
            <a:noAutofit/>
          </a:bodyPr>
          <a:lstStyle/>
          <a:p>
            <a:r>
              <a:rPr lang="en-US" altLang="ko-KR" dirty="0"/>
              <a:t>AD STORE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TEMP</a:t>
            </a:r>
            <a:r>
              <a:rPr lang="en-US" altLang="ko-KR" dirty="0"/>
              <a:t>LATE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INDEX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Adstore . Tistory . com</a:t>
            </a:r>
            <a:endParaRPr lang="ko-KR" altLang="en-US" dirty="0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altLang="ko-KR" dirty="0"/>
              <a:t>DESIGN</a:t>
            </a:r>
          </a:p>
          <a:p>
            <a:pPr lvl="0"/>
            <a:endParaRPr lang="en-US" altLang="ko-KR" dirty="0"/>
          </a:p>
          <a:p>
            <a:pPr lvl="0"/>
            <a:endParaRPr lang="en-US" altLang="ko-KR" dirty="0"/>
          </a:p>
          <a:p>
            <a:pPr lvl="0"/>
            <a:r>
              <a:rPr lang="en-US" altLang="ko-KR" dirty="0"/>
              <a:t>ILLUST</a:t>
            </a:r>
          </a:p>
          <a:p>
            <a:pPr lvl="0"/>
            <a:endParaRPr lang="en-US" altLang="ko-KR" dirty="0"/>
          </a:p>
          <a:p>
            <a:pPr lvl="0"/>
            <a:endParaRPr lang="en-US" altLang="ko-KR" dirty="0"/>
          </a:p>
          <a:p>
            <a:pPr lvl="0"/>
            <a:r>
              <a:rPr lang="en-US" altLang="ko-KR" dirty="0"/>
              <a:t>SPACE</a:t>
            </a:r>
          </a:p>
          <a:p>
            <a:pPr lvl="0"/>
            <a:endParaRPr lang="en-US" altLang="ko-KR" dirty="0"/>
          </a:p>
          <a:p>
            <a:pPr lvl="0"/>
            <a:endParaRPr lang="en-US" altLang="ko-KR" dirty="0"/>
          </a:p>
          <a:p>
            <a:pPr lvl="0"/>
            <a:r>
              <a:rPr lang="en-US" altLang="ko-KR" dirty="0"/>
              <a:t>PORTAL</a:t>
            </a:r>
          </a:p>
          <a:p>
            <a:pPr lvl="0"/>
            <a:endParaRPr lang="en-US" altLang="ko-KR" dirty="0"/>
          </a:p>
          <a:p>
            <a:pPr lvl="0"/>
            <a:endParaRPr lang="en-US" altLang="ko-KR" dirty="0"/>
          </a:p>
          <a:p>
            <a:pPr lvl="0"/>
            <a:r>
              <a:rPr lang="en-US" altLang="ko-KR" dirty="0"/>
              <a:t>ABSTRACT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596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Contents </a:t>
            </a:r>
            <a:r>
              <a:rPr lang="en-US" altLang="ko-KR" dirty="0" smtClean="0"/>
              <a:t>Title</a:t>
            </a:r>
            <a:endParaRPr lang="ko-KR" altLang="en-US" dirty="0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 smtClean="0"/>
              <a:t>Into the Portal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4294967295"/>
          </p:nvPr>
        </p:nvSpPr>
        <p:spPr>
          <a:xfrm>
            <a:off x="7439025" y="6524625"/>
            <a:ext cx="1704975" cy="261938"/>
          </a:xfrm>
        </p:spPr>
        <p:txBody>
          <a:bodyPr/>
          <a:lstStyle/>
          <a:p>
            <a:r>
              <a:rPr lang="en-US" altLang="ko-KR" smtClean="0"/>
              <a:t>Adstore . Tistory . com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0360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E3755"/>
            </a:gs>
            <a:gs pos="100000">
              <a:srgbClr val="27DCBB"/>
            </a:gs>
            <a:gs pos="64000">
              <a:srgbClr val="33659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dist"/>
            <a:r>
              <a:rPr lang="en-US" altLang="ko-KR" b="0" dirty="0" smtClean="0"/>
              <a:t>INTO</a:t>
            </a:r>
            <a:br>
              <a:rPr lang="en-US" altLang="ko-KR" b="0" dirty="0" smtClean="0"/>
            </a:br>
            <a:r>
              <a:rPr lang="en-US" altLang="ko-KR" b="0" dirty="0"/>
              <a:t/>
            </a:r>
            <a:br>
              <a:rPr lang="en-US" altLang="ko-KR" b="0" dirty="0"/>
            </a:br>
            <a:r>
              <a:rPr lang="en-US" altLang="ko-KR" b="0" dirty="0" smtClean="0"/>
              <a:t>THE</a:t>
            </a:r>
            <a:br>
              <a:rPr lang="en-US" altLang="ko-KR" b="0" dirty="0" smtClean="0"/>
            </a:br>
            <a:r>
              <a:rPr lang="en-US" altLang="ko-KR" b="0" dirty="0"/>
              <a:t/>
            </a:r>
            <a:br>
              <a:rPr lang="en-US" altLang="ko-KR" b="0" dirty="0"/>
            </a:br>
            <a:r>
              <a:rPr lang="en-US" altLang="ko-KR" b="0" dirty="0" smtClean="0"/>
              <a:t>PORTAL</a:t>
            </a:r>
            <a:endParaRPr lang="ko-KR" altLang="en-US" b="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dist"/>
            <a:r>
              <a:rPr lang="en-US" smtClean="0"/>
              <a:t>Adstore . Tistory . com</a:t>
            </a:r>
            <a:endParaRPr lang="en-US" dirty="0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dist"/>
            <a:r>
              <a:rPr lang="en-US" altLang="ko-KR" sz="900" dirty="0" smtClean="0"/>
              <a:t>ADSTORE</a:t>
            </a:r>
          </a:p>
          <a:p>
            <a:pPr algn="dist"/>
            <a:r>
              <a:rPr lang="en-US" altLang="ko-KR" sz="900" dirty="0" smtClean="0"/>
              <a:t>PT</a:t>
            </a:r>
          </a:p>
          <a:p>
            <a:pPr algn="dist"/>
            <a:r>
              <a:rPr lang="en-US" altLang="ko-KR" sz="900" dirty="0" smtClean="0"/>
              <a:t>DESIGN</a:t>
            </a: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INTO THE PORTAL</a:t>
            </a:r>
            <a:endParaRPr lang="ko-KR" altLang="en-US" dirty="0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ko-KR" dirty="0" smtClean="0"/>
              <a:t>ADSTORE PT TEMPLATE</a:t>
            </a:r>
            <a:endParaRPr lang="ko-KR" altLang="en-US" dirty="0"/>
          </a:p>
        </p:txBody>
      </p:sp>
      <p:sp>
        <p:nvSpPr>
          <p:cNvPr id="11" name="내용 개체 틀 10"/>
          <p:cNvSpPr>
            <a:spLocks noGrp="1"/>
          </p:cNvSpPr>
          <p:nvPr>
            <p:ph sz="quarter" idx="16"/>
          </p:nvPr>
        </p:nvSpPr>
        <p:spPr>
          <a:xfrm>
            <a:off x="1542748" y="5020448"/>
            <a:ext cx="3389292" cy="1123675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ko-KR" sz="1100" dirty="0"/>
              <a:t>How lovely are the portals of the night, </a:t>
            </a:r>
            <a:endParaRPr lang="en-US" altLang="ko-KR" sz="1100" dirty="0" smtClean="0"/>
          </a:p>
          <a:p>
            <a:pPr>
              <a:lnSpc>
                <a:spcPct val="100000"/>
              </a:lnSpc>
            </a:pPr>
            <a:r>
              <a:rPr lang="en-US" altLang="ko-KR" sz="1100" dirty="0" smtClean="0"/>
              <a:t>when </a:t>
            </a:r>
            <a:r>
              <a:rPr lang="en-US" altLang="ko-KR" sz="1100" dirty="0"/>
              <a:t>stars come out </a:t>
            </a:r>
            <a:endParaRPr lang="en-US" altLang="ko-KR" sz="1100" dirty="0" smtClean="0"/>
          </a:p>
          <a:p>
            <a:pPr>
              <a:lnSpc>
                <a:spcPct val="100000"/>
              </a:lnSpc>
            </a:pPr>
            <a:r>
              <a:rPr lang="en-US" altLang="ko-KR" sz="1100" dirty="0" smtClean="0"/>
              <a:t>to </a:t>
            </a:r>
            <a:r>
              <a:rPr lang="en-US" altLang="ko-KR" sz="1100" dirty="0"/>
              <a:t>watch the daylight die</a:t>
            </a:r>
            <a:r>
              <a:rPr lang="en-US" altLang="ko-KR" sz="1100" dirty="0" smtClean="0"/>
              <a:t>.</a:t>
            </a:r>
            <a:endParaRPr lang="ko-KR" altLang="en-US" sz="1100" dirty="0"/>
          </a:p>
        </p:txBody>
      </p:sp>
      <p:pic>
        <p:nvPicPr>
          <p:cNvPr id="18" name="내용 개체 틀 17"/>
          <p:cNvPicPr>
            <a:picLocks noGrp="1" noChangeAspect="1"/>
          </p:cNvPicPr>
          <p:nvPr>
            <p:ph sz="quarter" idx="15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85"/>
          <a:stretch/>
        </p:blipFill>
        <p:spPr>
          <a:xfrm>
            <a:off x="1887510" y="1905951"/>
            <a:ext cx="2707748" cy="2903678"/>
          </a:xfrm>
          <a:ln>
            <a:solidFill>
              <a:schemeClr val="bg1"/>
            </a:solidFill>
          </a:ln>
        </p:spPr>
      </p:pic>
      <p:pic>
        <p:nvPicPr>
          <p:cNvPr id="19" name="그림 1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71" b="724"/>
          <a:stretch/>
        </p:blipFill>
        <p:spPr>
          <a:xfrm>
            <a:off x="5731501" y="1903115"/>
            <a:ext cx="2731827" cy="2906513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20" name="내용 개체 틀 10"/>
          <p:cNvSpPr txBox="1">
            <a:spLocks/>
          </p:cNvSpPr>
          <p:nvPr/>
        </p:nvSpPr>
        <p:spPr>
          <a:xfrm>
            <a:off x="5402769" y="5020448"/>
            <a:ext cx="3389292" cy="112367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ko-KR" sz="1100" dirty="0"/>
              <a:t>Look at the sky. We are not alone. </a:t>
            </a:r>
            <a:endParaRPr lang="en-US" altLang="ko-KR" sz="1100" dirty="0" smtClean="0"/>
          </a:p>
          <a:p>
            <a:pPr>
              <a:lnSpc>
                <a:spcPct val="100000"/>
              </a:lnSpc>
            </a:pPr>
            <a:r>
              <a:rPr lang="en-US" altLang="ko-KR" sz="1100" dirty="0" smtClean="0"/>
              <a:t>The </a:t>
            </a:r>
            <a:r>
              <a:rPr lang="en-US" altLang="ko-KR" sz="1100" dirty="0"/>
              <a:t>whole universe is friendly to us and </a:t>
            </a:r>
            <a:endParaRPr lang="en-US" altLang="ko-KR" sz="1100" dirty="0" smtClean="0"/>
          </a:p>
          <a:p>
            <a:pPr>
              <a:lnSpc>
                <a:spcPct val="100000"/>
              </a:lnSpc>
            </a:pPr>
            <a:r>
              <a:rPr lang="en-US" altLang="ko-KR" sz="1100" dirty="0" smtClean="0"/>
              <a:t>conspires </a:t>
            </a:r>
            <a:r>
              <a:rPr lang="en-US" altLang="ko-KR" sz="1100" dirty="0"/>
              <a:t>only to give the best to </a:t>
            </a:r>
            <a:endParaRPr lang="en-US" altLang="ko-KR" sz="1100" dirty="0" smtClean="0"/>
          </a:p>
          <a:p>
            <a:pPr>
              <a:lnSpc>
                <a:spcPct val="100000"/>
              </a:lnSpc>
            </a:pPr>
            <a:r>
              <a:rPr lang="en-US" altLang="ko-KR" sz="1100" dirty="0" smtClean="0"/>
              <a:t>those </a:t>
            </a:r>
            <a:r>
              <a:rPr lang="en-US" altLang="ko-KR" sz="1100" dirty="0"/>
              <a:t>who dream and work.</a:t>
            </a:r>
            <a:endParaRPr lang="ko-KR" altLang="en-US" sz="1100" dirty="0"/>
          </a:p>
        </p:txBody>
      </p:sp>
      <p:sp>
        <p:nvSpPr>
          <p:cNvPr id="24" name="다이아몬드 23"/>
          <p:cNvSpPr/>
          <p:nvPr/>
        </p:nvSpPr>
        <p:spPr>
          <a:xfrm rot="10800000" flipH="1">
            <a:off x="5093616" y="3256020"/>
            <a:ext cx="139528" cy="200702"/>
          </a:xfrm>
          <a:prstGeom prst="diamond">
            <a:avLst/>
          </a:prstGeom>
          <a:gradFill>
            <a:gsLst>
              <a:gs pos="100000">
                <a:srgbClr val="E387AB"/>
              </a:gs>
              <a:gs pos="0">
                <a:srgbClr val="FFFFC5"/>
              </a:gs>
            </a:gsLst>
            <a:path path="circle">
              <a:fillToRect r="100000" b="100000"/>
            </a:path>
          </a:gradFill>
          <a:ln w="304800" cap="sq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슬라이드 번호 개체 틀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di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fld id="{B550024D-9B41-4002-A352-B00ED78D7498}" type="slidenum">
              <a:rPr lang="en-US" altLang="ko-KR" smtClean="0"/>
              <a:pPr algn="dist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</a:pPr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5652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제목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1600" smtClean="0"/>
              <a:t>Into</a:t>
            </a:r>
            <a:br>
              <a:rPr lang="en-US" altLang="ko-KR" sz="1600" smtClean="0"/>
            </a:br>
            <a:r>
              <a:rPr lang="en-US" altLang="ko-KR" sz="1600" smtClean="0"/>
              <a:t>the</a:t>
            </a:r>
            <a:br>
              <a:rPr lang="en-US" altLang="ko-KR" sz="1600" smtClean="0"/>
            </a:br>
            <a:r>
              <a:rPr lang="en-US" altLang="ko-KR" sz="1600" smtClean="0"/>
              <a:t>Portal</a:t>
            </a:r>
            <a:endParaRPr lang="ko-KR" altLang="en-US" sz="1600" dirty="0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Adstore . Tistory . com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5948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n-US" altLang="ko-KR" dirty="0"/>
              <a:t>AD S</a:t>
            </a:r>
            <a:r>
              <a:rPr lang="en-US" altLang="ko-KR" dirty="0"/>
              <a:t>T</a:t>
            </a:r>
            <a:r>
              <a:rPr lang="en-US" altLang="ko-KR" dirty="0"/>
              <a:t>ORE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TEMPLATE</a:t>
            </a:r>
            <a:endParaRPr lang="en-US" altLang="ko-KR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INDEX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753623" y="6525344"/>
            <a:ext cx="1668670" cy="260648"/>
          </a:xfrm>
        </p:spPr>
        <p:txBody>
          <a:bodyPr/>
          <a:lstStyle/>
          <a:p>
            <a:r>
              <a:rPr lang="en-US" altLang="ko-KR" smtClean="0"/>
              <a:t>Adstore . Tistory . com</a:t>
            </a:r>
            <a:endParaRPr lang="ko-KR" altLang="en-US" dirty="0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FOLLOW</a:t>
            </a:r>
            <a:endParaRPr lang="en-US" altLang="ko-KR" dirty="0"/>
          </a:p>
          <a:p>
            <a:pPr lvl="0"/>
            <a:endParaRPr lang="en-US" altLang="ko-KR" dirty="0"/>
          </a:p>
          <a:p>
            <a:pPr lvl="0"/>
            <a:endParaRPr lang="en-US" altLang="ko-KR" dirty="0"/>
          </a:p>
          <a:p>
            <a:pPr lvl="0"/>
            <a:r>
              <a:rPr lang="en-US" altLang="ko-KR" dirty="0" smtClean="0"/>
              <a:t>ME</a:t>
            </a:r>
            <a:endParaRPr lang="en-US" altLang="ko-KR" dirty="0"/>
          </a:p>
          <a:p>
            <a:pPr lvl="0"/>
            <a:endParaRPr lang="en-US" altLang="ko-KR" dirty="0"/>
          </a:p>
          <a:p>
            <a:pPr lvl="0"/>
            <a:endParaRPr lang="en-US" altLang="ko-KR" dirty="0"/>
          </a:p>
          <a:p>
            <a:pPr lvl="0"/>
            <a:r>
              <a:rPr lang="en-US" altLang="ko-KR" dirty="0" smtClean="0"/>
              <a:t>SPACE</a:t>
            </a:r>
            <a:endParaRPr lang="en-US" altLang="ko-KR" dirty="0"/>
          </a:p>
          <a:p>
            <a:pPr lvl="0"/>
            <a:endParaRPr lang="en-US" altLang="ko-KR" dirty="0"/>
          </a:p>
          <a:p>
            <a:pPr lvl="0"/>
            <a:endParaRPr lang="en-US" altLang="ko-KR" dirty="0"/>
          </a:p>
          <a:p>
            <a:pPr lvl="0"/>
            <a:r>
              <a:rPr lang="en-US" altLang="ko-KR" dirty="0" smtClean="0"/>
              <a:t>PORTAL</a:t>
            </a:r>
            <a:endParaRPr lang="en-US" altLang="ko-KR" dirty="0"/>
          </a:p>
          <a:p>
            <a:pPr lvl="0"/>
            <a:endParaRPr lang="en-US" altLang="ko-KR" dirty="0"/>
          </a:p>
          <a:p>
            <a:pPr lvl="0"/>
            <a:endParaRPr lang="en-US" altLang="ko-KR" dirty="0"/>
          </a:p>
          <a:p>
            <a:pPr lvl="0"/>
            <a:r>
              <a:rPr lang="en-US" altLang="ko-KR" dirty="0" smtClean="0"/>
              <a:t>ABSTRACT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391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ko-KR" smtClean="0"/>
              <a:t>ADSTORE</a:t>
            </a:r>
          </a:p>
          <a:p>
            <a:endParaRPr lang="en-US" altLang="ko-KR" smtClean="0"/>
          </a:p>
          <a:p>
            <a:endParaRPr lang="en-US" altLang="ko-KR" smtClean="0"/>
          </a:p>
          <a:p>
            <a:endParaRPr lang="en-US" altLang="ko-KR" smtClean="0"/>
          </a:p>
          <a:p>
            <a:endParaRPr lang="en-US" altLang="ko-KR" smtClean="0"/>
          </a:p>
          <a:p>
            <a:endParaRPr lang="en-US" altLang="ko-KR" smtClean="0"/>
          </a:p>
          <a:p>
            <a:endParaRPr lang="en-US" altLang="ko-KR" smtClean="0"/>
          </a:p>
          <a:p>
            <a:endParaRPr lang="en-US" altLang="ko-KR" smtClean="0"/>
          </a:p>
          <a:p>
            <a:endParaRPr lang="en-US" altLang="ko-KR" smtClean="0"/>
          </a:p>
          <a:p>
            <a:endParaRPr lang="en-US" altLang="ko-KR" smtClean="0"/>
          </a:p>
          <a:p>
            <a:endParaRPr lang="en-US" altLang="ko-KR" smtClean="0"/>
          </a:p>
          <a:p>
            <a:endParaRPr lang="en-US" altLang="ko-KR" smtClean="0"/>
          </a:p>
          <a:p>
            <a:endParaRPr lang="en-US" altLang="ko-KR" smtClean="0"/>
          </a:p>
          <a:p>
            <a:endParaRPr lang="en-US" altLang="ko-KR" smtClean="0"/>
          </a:p>
          <a:p>
            <a:r>
              <a:rPr lang="en-US" altLang="ko-KR" smtClean="0"/>
              <a:t>TEMPLATE</a:t>
            </a:r>
            <a:endParaRPr lang="en-US" altLang="ko-KR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INDEX</a:t>
            </a:r>
            <a:endParaRPr lang="ko-KR" altLang="en-US" dirty="0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altLang="ko-KR" smtClean="0"/>
              <a:t>DESIGN</a:t>
            </a:r>
          </a:p>
          <a:p>
            <a:pPr lvl="0"/>
            <a:endParaRPr lang="en-US" altLang="ko-KR" smtClean="0"/>
          </a:p>
          <a:p>
            <a:pPr lvl="0"/>
            <a:endParaRPr lang="en-US" altLang="ko-KR" smtClean="0"/>
          </a:p>
          <a:p>
            <a:pPr lvl="0"/>
            <a:r>
              <a:rPr lang="en-US" altLang="ko-KR" smtClean="0"/>
              <a:t>ILLUST</a:t>
            </a:r>
          </a:p>
          <a:p>
            <a:pPr lvl="0"/>
            <a:endParaRPr lang="en-US" altLang="ko-KR" smtClean="0"/>
          </a:p>
          <a:p>
            <a:pPr lvl="0"/>
            <a:endParaRPr lang="en-US" altLang="ko-KR" smtClean="0"/>
          </a:p>
          <a:p>
            <a:pPr lvl="0"/>
            <a:r>
              <a:rPr lang="en-US" altLang="ko-KR" smtClean="0"/>
              <a:t>SPACE</a:t>
            </a:r>
          </a:p>
          <a:p>
            <a:pPr lvl="0"/>
            <a:endParaRPr lang="en-US" altLang="ko-KR" smtClean="0"/>
          </a:p>
          <a:p>
            <a:pPr lvl="0"/>
            <a:endParaRPr lang="en-US" altLang="ko-KR" smtClean="0"/>
          </a:p>
          <a:p>
            <a:pPr lvl="0"/>
            <a:r>
              <a:rPr lang="en-US" altLang="ko-KR" smtClean="0"/>
              <a:t>PORTAL</a:t>
            </a:r>
          </a:p>
          <a:p>
            <a:pPr lvl="0"/>
            <a:endParaRPr lang="en-US" altLang="ko-KR" smtClean="0"/>
          </a:p>
          <a:p>
            <a:pPr lvl="0"/>
            <a:endParaRPr lang="en-US" altLang="ko-KR" smtClean="0"/>
          </a:p>
          <a:p>
            <a:pPr lvl="0"/>
            <a:r>
              <a:rPr lang="en-US" altLang="ko-KR" smtClean="0"/>
              <a:t>ABSTRACT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ko-KR" smtClean="0"/>
              <a:t>Adstore . Tistory . com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1784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 smtClean="0"/>
              <a:t>Contents Title</a:t>
            </a:r>
            <a:endParaRPr lang="ko-KR" altLang="en-US" dirty="0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 smtClean="0"/>
              <a:t>Into the Portal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5035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사용자 지정 7">
      <a:majorFont>
        <a:latin typeface="Opificio"/>
        <a:ea typeface="KoPub돋움체 Bold"/>
        <a:cs typeface=""/>
      </a:majorFont>
      <a:minorFont>
        <a:latin typeface="Opificio"/>
        <a:ea typeface="KoPub돋움체 Light"/>
        <a:cs typeface="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vory &amp; Pin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사용자 지정 7">
      <a:majorFont>
        <a:latin typeface="Opificio"/>
        <a:ea typeface="KoPub돋움체 Bold"/>
        <a:cs typeface=""/>
      </a:majorFont>
      <a:minorFont>
        <a:latin typeface="Opificio"/>
        <a:ea typeface="KoPub돋움체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1718</TotalTime>
  <Words>219</Words>
  <Application>Microsoft Office PowerPoint</Application>
  <PresentationFormat>화면 슬라이드 쇼(4:3)</PresentationFormat>
  <Paragraphs>165</Paragraphs>
  <Slides>10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10</vt:i4>
      </vt:variant>
    </vt:vector>
  </HeadingPairs>
  <TitlesOfParts>
    <vt:vector size="17" baseType="lpstr">
      <vt:lpstr>KoPub돋움체 Bold</vt:lpstr>
      <vt:lpstr>KoPub돋움체 Light</vt:lpstr>
      <vt:lpstr>맑은 고딕</vt:lpstr>
      <vt:lpstr>Arial</vt:lpstr>
      <vt:lpstr>Opificio</vt:lpstr>
      <vt:lpstr>Blue</vt:lpstr>
      <vt:lpstr>ivory &amp; Pink</vt:lpstr>
      <vt:lpstr>Into the Portal</vt:lpstr>
      <vt:lpstr>INDEX</vt:lpstr>
      <vt:lpstr>INDEX</vt:lpstr>
      <vt:lpstr>PowerPoint 프레젠테이션</vt:lpstr>
      <vt:lpstr>INTO  THE  PORTAL</vt:lpstr>
      <vt:lpstr>Into the Portal</vt:lpstr>
      <vt:lpstr>INDEX</vt:lpstr>
      <vt:lpstr>INDEX</vt:lpstr>
      <vt:lpstr>PowerPoint 프레젠테이션</vt:lpstr>
      <vt:lpstr>INTO  THE  PORTAL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Adstore.Tistory.com</dc:creator>
  <cp:lastModifiedBy>Adstore.Tistory.com</cp:lastModifiedBy>
  <cp:revision>68</cp:revision>
  <dcterms:created xsi:type="dcterms:W3CDTF">2015-07-23T02:21:02Z</dcterms:created>
  <dcterms:modified xsi:type="dcterms:W3CDTF">2015-07-30T08:07:33Z</dcterms:modified>
</cp:coreProperties>
</file>