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56" r:id="rId2"/>
    <p:sldId id="271" r:id="rId3"/>
    <p:sldId id="272" r:id="rId4"/>
    <p:sldId id="257" r:id="rId5"/>
    <p:sldId id="270" r:id="rId6"/>
  </p:sldIdLst>
  <p:sldSz cx="9144000" cy="5715000" type="screen16x10"/>
  <p:notesSz cx="6858000" cy="9144000"/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5F4FF"/>
    <a:srgbClr val="FFFFFF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95" d="100"/>
          <a:sy n="195" d="100"/>
        </p:scale>
        <p:origin x="774" y="15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35913-028A-4E2A-BC3D-A5A8846A16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29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C557F-AE2A-47A1-AB76-E84F30C44025}" type="datetimeFigureOut">
              <a:rPr lang="ko-KR" altLang="en-US" smtClean="0"/>
              <a:t>2016-01-26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4A6C-B724-4C6A-B3B5-56DF997E2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11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9980" y="1409701"/>
            <a:ext cx="1844040" cy="2720338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lIns="180000" tIns="45720" rIns="180000" bIns="45720" rtlCol="0" anchor="ctr">
            <a:noAutofit/>
          </a:bodyPr>
          <a:lstStyle>
            <a:lvl1pPr>
              <a:defRPr lang="en-US" sz="2800" kern="120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dist">
              <a:lnSpc>
                <a:spcPct val="150000"/>
              </a:lnSpc>
            </a:pPr>
            <a:r>
              <a:rPr lang="en-US" altLang="ko-KR" dirty="0" smtClean="0"/>
              <a:t>PURE</a:t>
            </a:r>
            <a:br>
              <a:rPr lang="en-US" altLang="ko-KR" dirty="0" smtClean="0"/>
            </a:br>
            <a:r>
              <a:rPr lang="en-US" altLang="ko-KR" dirty="0" smtClean="0"/>
              <a:t>RED+</a:t>
            </a:r>
            <a:br>
              <a:rPr lang="en-US" altLang="ko-KR" dirty="0" smtClean="0"/>
            </a:br>
            <a:r>
              <a:rPr lang="en-US" altLang="ko-KR" dirty="0" smtClean="0"/>
              <a:t>WHITE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980" y="4231792"/>
            <a:ext cx="1844040" cy="304271"/>
          </a:xfrm>
        </p:spPr>
        <p:txBody>
          <a:bodyPr/>
          <a:lstStyle/>
          <a:p>
            <a:r>
              <a:rPr lang="en-US" altLang="ko-KR" smtClean="0"/>
              <a:t>TEAM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9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 userDrawn="1"/>
        </p:nvSpPr>
        <p:spPr>
          <a:xfrm>
            <a:off x="0" y="523875"/>
            <a:ext cx="5100638" cy="5191125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79495" y="2329551"/>
            <a:ext cx="874434" cy="8744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gency FB" panose="020B0503020202020204" pitchFamily="34" charset="0"/>
              </a:rPr>
              <a:t>LOGO</a:t>
            </a:r>
          </a:p>
          <a:p>
            <a:pPr algn="ctr"/>
            <a:r>
              <a:rPr lang="en-US" altLang="ko-KR" sz="1800" dirty="0" smtClean="0">
                <a:latin typeface="Agency FB" panose="020B0503020202020204" pitchFamily="34" charset="0"/>
              </a:rPr>
              <a:t>HERE</a:t>
            </a:r>
            <a:endParaRPr lang="ko-KR" altLang="en-US" sz="1800" dirty="0">
              <a:latin typeface="Agency FB" panose="020B0503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006664" y="2293575"/>
            <a:ext cx="1130671" cy="1127850"/>
          </a:xfrm>
          <a:solidFill>
            <a:schemeClr val="bg1"/>
          </a:solidFill>
          <a:ln w="34925">
            <a:solidFill>
              <a:srgbClr val="FF0000"/>
            </a:solidFill>
            <a:miter lim="800000"/>
          </a:ln>
        </p:spPr>
        <p:txBody>
          <a:bodyPr lIns="180000" tIns="0" rIns="180000" bIns="0">
            <a:normAutofit/>
          </a:bodyPr>
          <a:lstStyle>
            <a:lvl1pPr algn="dist">
              <a:defRPr sz="20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 smtClean="0"/>
              <a:t>IN.</a:t>
            </a:r>
            <a:br>
              <a:rPr lang="en-US" altLang="ko-KR" dirty="0" smtClean="0"/>
            </a:br>
            <a:r>
              <a:rPr lang="en-US" altLang="ko-KR" dirty="0" smtClean="0"/>
              <a:t>D.E</a:t>
            </a:r>
            <a:br>
              <a:rPr lang="en-US" altLang="ko-KR" dirty="0" smtClean="0"/>
            </a:br>
            <a:r>
              <a:rPr lang="en-US" altLang="ko-KR" dirty="0" smtClean="0"/>
              <a:t>..X</a:t>
            </a:r>
            <a:endParaRPr lang="ko-KR" alt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>
          <a:xfrm>
            <a:off x="1779495" y="3188829"/>
            <a:ext cx="1328870" cy="186698"/>
          </a:xfrm>
          <a:solidFill>
            <a:schemeClr val="bg1"/>
          </a:solidFill>
          <a:ln>
            <a:noFill/>
          </a:ln>
        </p:spPr>
        <p:txBody>
          <a:bodyPr/>
          <a:lstStyle>
            <a:lvl1pPr algn="l">
              <a:defRPr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 smtClean="0"/>
              <a:t>ADSTOREPOST.COM</a:t>
            </a:r>
            <a:endParaRPr lang="ko-KR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2799979" y="3375527"/>
            <a:ext cx="308386" cy="304271"/>
          </a:xfrm>
          <a:solidFill>
            <a:srgbClr val="FF0000"/>
          </a:solidFill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863A6E7C-90AF-45A6-BFA5-9A43259AAF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216650" y="2293575"/>
            <a:ext cx="2006600" cy="1127125"/>
          </a:xfrm>
        </p:spPr>
        <p:txBody>
          <a:bodyPr anchor="ctr">
            <a:normAutofit/>
          </a:bodyPr>
          <a:lstStyle>
            <a:lvl1pPr algn="dist">
              <a:defRPr sz="1000"/>
            </a:lvl1pPr>
          </a:lstStyle>
          <a:p>
            <a:pPr lvl="0"/>
            <a:r>
              <a:rPr lang="en-US" altLang="ko-KR" dirty="0" smtClean="0"/>
              <a:t>1</a:t>
            </a:r>
          </a:p>
          <a:p>
            <a:pPr lvl="0"/>
            <a:r>
              <a:rPr lang="en-US" altLang="ko-KR" dirty="0" smtClean="0"/>
              <a:t>2</a:t>
            </a:r>
          </a:p>
          <a:p>
            <a:pPr lvl="0"/>
            <a:r>
              <a:rPr lang="en-US" altLang="ko-KR" dirty="0" smtClean="0"/>
              <a:t>3</a:t>
            </a:r>
          </a:p>
          <a:p>
            <a:pPr lvl="0"/>
            <a:r>
              <a:rPr lang="en-US" altLang="ko-KR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97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1142390" y="993359"/>
            <a:ext cx="1395070" cy="215265"/>
          </a:xfrm>
          <a:solidFill>
            <a:schemeClr val="tx1">
              <a:lumMod val="50000"/>
              <a:lumOff val="5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lang="en-US" altLang="ko-KR" sz="1400" kern="1200" spc="-7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SUBTITLE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265" y="0"/>
            <a:ext cx="993971" cy="5715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92706" cy="992706"/>
            <a:chOff x="0" y="0"/>
            <a:chExt cx="992706" cy="9927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0"/>
              <a:ext cx="186922" cy="186922"/>
            </a:xfrm>
            <a:prstGeom prst="line">
              <a:avLst/>
            </a:prstGeom>
            <a:ln w="952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 userDrawn="1"/>
          </p:nvSpPr>
          <p:spPr>
            <a:xfrm>
              <a:off x="149868" y="149868"/>
              <a:ext cx="692970" cy="6929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 smtClean="0">
                  <a:latin typeface="Agency FB" panose="020B0503020202020204" pitchFamily="34" charset="0"/>
                </a:rPr>
                <a:t>LOGO</a:t>
              </a:r>
            </a:p>
            <a:p>
              <a:pPr algn="ctr"/>
              <a:r>
                <a:rPr lang="en-US" altLang="ko-KR" sz="1800" dirty="0" smtClean="0">
                  <a:latin typeface="Agency FB" panose="020B0503020202020204" pitchFamily="34" charset="0"/>
                </a:rPr>
                <a:t>HERE</a:t>
              </a:r>
              <a:endParaRPr lang="ko-KR" altLang="en-US" sz="1800" dirty="0">
                <a:latin typeface="Agency FB" panose="020B0503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805784" y="805784"/>
              <a:ext cx="186922" cy="186922"/>
            </a:xfrm>
            <a:prstGeom prst="line">
              <a:avLst/>
            </a:prstGeom>
            <a:ln w="952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2574" y="123652"/>
            <a:ext cx="7869848" cy="790748"/>
          </a:xfrm>
        </p:spPr>
        <p:txBody>
          <a:bodyPr lIns="0">
            <a:normAutofit/>
          </a:bodyPr>
          <a:lstStyle>
            <a:lvl1pPr>
              <a:defRPr sz="2500"/>
            </a:lvl1pPr>
          </a:lstStyle>
          <a:p>
            <a:r>
              <a:rPr lang="en-US" altLang="ko-KR" dirty="0" smtClean="0"/>
              <a:t>Click to edit </a:t>
            </a:r>
            <a:br>
              <a:rPr lang="en-US" altLang="ko-KR" dirty="0" smtClean="0"/>
            </a:br>
            <a:r>
              <a:rPr lang="en-US" altLang="ko-KR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390" y="1424940"/>
            <a:ext cx="7869848" cy="4137659"/>
          </a:xfr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altLang="ko-KR" sz="1400" dirty="0" smtClean="0"/>
            </a:lvl1pPr>
            <a:lvl2pPr>
              <a:defRPr lang="en-US" altLang="ko-KR" dirty="0" smtClean="0"/>
            </a:lvl2pPr>
          </a:lstStyle>
          <a:p>
            <a:pPr marL="0" lvl="0" indent="0">
              <a:buNone/>
            </a:pPr>
            <a:r>
              <a:rPr lang="en-US" altLang="ko-KR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96" y="5196784"/>
            <a:ext cx="821854" cy="189042"/>
          </a:xfrm>
        </p:spPr>
        <p:txBody>
          <a:bodyPr/>
          <a:lstStyle>
            <a:lvl1pPr algn="dist">
              <a:defRPr lang="en-US" altLang="ko-KR" sz="600" kern="1200" spc="-7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+mn-cs"/>
              </a:defRPr>
            </a:lvl1pPr>
          </a:lstStyle>
          <a:p>
            <a:r>
              <a:rPr lang="en-US" dirty="0" smtClean="0"/>
              <a:t>ADSTOREPOST.COM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06" y="5445986"/>
            <a:ext cx="784034" cy="173822"/>
          </a:xfrm>
        </p:spPr>
        <p:txBody>
          <a:bodyPr/>
          <a:lstStyle>
            <a:lvl1pPr algn="ctr">
              <a:defRPr sz="900">
                <a:latin typeface="나눔바른고딕 UltraLight" panose="020B0603020101020101" pitchFamily="50" charset="-127"/>
                <a:ea typeface="나눔바른고딕 UltraLight" panose="020B0603020101020101" pitchFamily="50" charset="-127"/>
              </a:defRPr>
            </a:lvl1pPr>
          </a:lstStyle>
          <a:p>
            <a:fld id="{863A6E7C-90AF-45A6-BFA5-9A43259AAF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3824" y="0"/>
            <a:ext cx="0" cy="5715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83029"/>
            <a:ext cx="992707" cy="148942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36000" tIns="45720" rIns="36000" bIns="45720" rtlCol="0" anchor="ctr">
            <a:noAutofit/>
          </a:bodyPr>
          <a:lstStyle>
            <a:lvl1pPr marL="0" indent="0">
              <a:buNone/>
              <a:defRPr lang="ko-KR" altLang="en-US" sz="1000" dirty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171450" lvl="0" indent="-171450" algn="ctr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49868" y="992188"/>
            <a:ext cx="692970" cy="1465090"/>
          </a:xfrm>
        </p:spPr>
        <p:txBody>
          <a:bodyPr lIns="36000" rIns="36000">
            <a:noAutofit/>
          </a:bodyPr>
          <a:lstStyle>
            <a:lvl1pPr marL="0" indent="0" algn="dist">
              <a:buNone/>
              <a:defRPr sz="1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TYPE</a:t>
            </a:r>
          </a:p>
          <a:p>
            <a:pPr lvl="0"/>
            <a:r>
              <a:rPr lang="en-US" altLang="ko-KR" dirty="0" smtClean="0"/>
              <a:t>HERE</a:t>
            </a:r>
            <a:endParaRPr lang="ko-KR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16643" y="5403255"/>
            <a:ext cx="38564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152726" y="1297110"/>
            <a:ext cx="157914" cy="0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24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latin typeface="Agency FB" panose="020B0503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812378" y="2385060"/>
            <a:ext cx="947244" cy="944880"/>
          </a:xfrm>
          <a:solidFill>
            <a:schemeClr val="bg1"/>
          </a:solidFill>
          <a:ln w="34925">
            <a:solidFill>
              <a:srgbClr val="FF0000"/>
            </a:solidFill>
            <a:miter lim="800000"/>
          </a:ln>
        </p:spPr>
        <p:txBody>
          <a:bodyPr lIns="180000" tIns="0" rIns="180000" bIns="0">
            <a:normAutofit/>
          </a:bodyPr>
          <a:lstStyle>
            <a:lvl1pPr algn="dist">
              <a:defRPr sz="105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 smtClean="0"/>
              <a:t>IN.</a:t>
            </a:r>
            <a:br>
              <a:rPr lang="en-US" altLang="ko-KR" dirty="0" smtClean="0"/>
            </a:br>
            <a:r>
              <a:rPr lang="en-US" altLang="ko-KR" dirty="0" smtClean="0"/>
              <a:t>D.E</a:t>
            </a:r>
            <a:br>
              <a:rPr lang="en-US" altLang="ko-KR" dirty="0" smtClean="0"/>
            </a:br>
            <a:r>
              <a:rPr lang="en-US" altLang="ko-KR" dirty="0" smtClean="0"/>
              <a:t>..X</a:t>
            </a:r>
            <a:endParaRPr lang="ko-KR" alt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957570" y="2293575"/>
            <a:ext cx="2006600" cy="1127125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000" baseline="0"/>
            </a:lvl1pPr>
          </a:lstStyle>
          <a:p>
            <a:pPr lvl="0"/>
            <a:r>
              <a:rPr lang="en-US" altLang="ko-KR" dirty="0" smtClean="0"/>
              <a:t>CONTENTS TITLE</a:t>
            </a:r>
          </a:p>
        </p:txBody>
      </p:sp>
    </p:spTree>
    <p:extLst>
      <p:ext uri="{BB962C8B-B14F-4D97-AF65-F5344CB8AC3E}">
        <p14:creationId xmlns:p14="http://schemas.microsoft.com/office/powerpoint/2010/main" val="360091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ADSTOREPOST.COM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3A6E7C-90AF-45A6-BFA5-9A43259AAF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7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55" r:id="rId4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Agency FB" panose="020B0503020202020204" pitchFamily="34" charset="0"/>
          <a:ea typeface="나눔바른고딕 UltraLight" panose="020B0603020101020101" pitchFamily="50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0" y="1454156"/>
            <a:ext cx="1841500" cy="2586567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lIns="180000" rIns="180000" anchor="ctr">
            <a:no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PT TEMPLATE</a:t>
            </a: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PURE</a:t>
            </a:r>
            <a:b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RED+</a:t>
            </a:r>
            <a:b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WHITE</a:t>
            </a:r>
            <a:endParaRPr lang="ko-KR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1250" y="4158998"/>
            <a:ext cx="1841500" cy="330452"/>
          </a:xfrm>
        </p:spPr>
        <p:txBody>
          <a:bodyPr anchor="ctr">
            <a:normAutofit/>
          </a:bodyPr>
          <a:lstStyle/>
          <a:p>
            <a:pPr marL="0" indent="0" algn="dist">
              <a:buNone/>
            </a:pPr>
            <a:r>
              <a:rPr lang="en-US" altLang="ko-KR" sz="9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ADSTORE FREE TEMPLATE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73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06664" y="2293212"/>
            <a:ext cx="1130671" cy="1127850"/>
          </a:xfrm>
        </p:spPr>
        <p:txBody>
          <a:bodyPr/>
          <a:lstStyle/>
          <a:p>
            <a:r>
              <a:rPr lang="en-US" altLang="ko-KR" dirty="0" smtClean="0"/>
              <a:t>IN.</a:t>
            </a:r>
            <a:br>
              <a:rPr lang="en-US" altLang="ko-KR" dirty="0" smtClean="0"/>
            </a:br>
            <a:r>
              <a:rPr lang="en-US" altLang="ko-KR" dirty="0" smtClean="0"/>
              <a:t>DE.</a:t>
            </a:r>
            <a:br>
              <a:rPr lang="en-US" altLang="ko-KR" dirty="0" smtClean="0"/>
            </a:br>
            <a:r>
              <a:rPr lang="en-US" altLang="ko-KR" dirty="0" smtClean="0"/>
              <a:t>..X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ADSTOREPOST.COM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A6E7C-90AF-45A6-BFA5-9A43259AAFAA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426200" y="2293937"/>
            <a:ext cx="1562100" cy="1127125"/>
          </a:xfrm>
        </p:spPr>
        <p:txBody>
          <a:bodyPr anchor="ctr">
            <a:normAutofit/>
          </a:bodyPr>
          <a:lstStyle/>
          <a:p>
            <a:pPr algn="dist"/>
            <a:r>
              <a:rPr lang="en-US" altLang="ko-KR" sz="1050" dirty="0" smtClean="0"/>
              <a:t>CONTENTS</a:t>
            </a:r>
          </a:p>
          <a:p>
            <a:pPr algn="dist"/>
            <a:r>
              <a:rPr lang="en-US" altLang="ko-KR" sz="1050" dirty="0" smtClean="0"/>
              <a:t>DESIGN</a:t>
            </a:r>
          </a:p>
          <a:p>
            <a:pPr algn="dist"/>
            <a:r>
              <a:rPr lang="en-US" altLang="ko-KR" sz="1050" dirty="0" smtClean="0"/>
              <a:t>TRENDS</a:t>
            </a:r>
          </a:p>
          <a:p>
            <a:pPr algn="dist"/>
            <a:r>
              <a:rPr lang="en-US" altLang="ko-KR" sz="1050" dirty="0" smtClean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291497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42574" y="123652"/>
            <a:ext cx="7869848" cy="868536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latin typeface="Agency FB" panose="020B0503020202020204" pitchFamily="34" charset="0"/>
              </a:rPr>
              <a:t>DESIGNED BY</a:t>
            </a:r>
            <a:br>
              <a:rPr lang="en-US" altLang="ko-KR" sz="1800" dirty="0" smtClean="0">
                <a:latin typeface="Agency FB" panose="020B0503020202020204" pitchFamily="34" charset="0"/>
              </a:rPr>
            </a:br>
            <a:r>
              <a:rPr lang="en-US" altLang="ko-KR" sz="25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ADSTOREPOST.COM</a:t>
            </a:r>
            <a:endParaRPr lang="ko-KR" altLang="en-US" sz="25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597525" y="4404361"/>
            <a:ext cx="3414897" cy="1158238"/>
          </a:xfrm>
        </p:spPr>
        <p:txBody>
          <a:bodyPr lIns="144000" rIns="144000"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altLang="ko-KR" sz="1200" dirty="0"/>
              <a:t>Start by doing what's necessary; then do what's possible; and suddenly you are doing the impossible</a:t>
            </a:r>
            <a:r>
              <a:rPr lang="en-US" altLang="ko-KR" sz="1200" dirty="0" smtClean="0"/>
              <a:t>.</a:t>
            </a:r>
          </a:p>
          <a:p>
            <a:pPr marL="0" indent="0" algn="r" fontAlgn="base">
              <a:lnSpc>
                <a:spcPct val="120000"/>
              </a:lnSpc>
              <a:buNone/>
            </a:pPr>
            <a:r>
              <a:rPr lang="en-US" altLang="ko-KR" sz="1100" dirty="0" smtClean="0">
                <a:solidFill>
                  <a:srgbClr val="FF0000"/>
                </a:solidFill>
              </a:rPr>
              <a:t>- Francis </a:t>
            </a:r>
            <a:r>
              <a:rPr lang="en-US" altLang="ko-KR" sz="1100" dirty="0">
                <a:solidFill>
                  <a:srgbClr val="FF0000"/>
                </a:solidFill>
              </a:rPr>
              <a:t>of </a:t>
            </a:r>
            <a:r>
              <a:rPr lang="en-US" altLang="ko-KR" sz="1100" dirty="0" smtClean="0">
                <a:solidFill>
                  <a:srgbClr val="FF0000"/>
                </a:solidFill>
              </a:rPr>
              <a:t>Assisi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TEAM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fld id="{863A6E7C-90AF-45A6-BFA5-9A43259AAFA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</a:rPr>
              <a:t>PT DESIGN</a:t>
            </a:r>
            <a:endParaRPr lang="en-US" altLang="ko-KR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/>
              <a:t>PURE</a:t>
            </a:r>
          </a:p>
          <a:p>
            <a:r>
              <a:rPr lang="en-US" altLang="ko-KR" dirty="0" smtClean="0"/>
              <a:t>RED+</a:t>
            </a:r>
          </a:p>
          <a:p>
            <a:r>
              <a:rPr lang="en-US" altLang="ko-KR" dirty="0" smtClean="0"/>
              <a:t>WHITE</a:t>
            </a:r>
            <a:endParaRPr lang="ko-KR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42390" y="936875"/>
            <a:ext cx="2042770" cy="236792"/>
          </a:xfrm>
        </p:spPr>
        <p:txBody>
          <a:bodyPr>
            <a:noAutofit/>
          </a:bodyPr>
          <a:lstStyle/>
          <a:p>
            <a:pPr algn="ctr"/>
            <a:r>
              <a:rPr lang="en-US" altLang="ko-KR" sz="1000" dirty="0" smtClean="0"/>
              <a:t>BASIC POWERPOINT PT DESIGN </a:t>
            </a:r>
            <a:endParaRPr lang="ko-KR" alt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942" y="2052004"/>
            <a:ext cx="385640" cy="0"/>
          </a:xfrm>
          <a:prstGeom prst="line">
            <a:avLst/>
          </a:prstGeom>
          <a:ln w="19050" cap="flat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프로모션 제품, 판촉 상품, 프로모션 선물, 프로모션 항목, 판촉 선물, Aiia 프로모션 선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90" y="1434271"/>
            <a:ext cx="4455135" cy="2970090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2597" y="4349433"/>
            <a:ext cx="109855" cy="1098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4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56672" y="0"/>
            <a:ext cx="2687328" cy="57150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42574" y="123652"/>
            <a:ext cx="7869848" cy="868536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DESIGNED BY</a:t>
            </a:r>
            <a:br>
              <a:rPr lang="en-US" altLang="ko-KR" sz="1800" dirty="0" smtClean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altLang="ko-KR" sz="25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ADSTOREPOST.COM</a:t>
            </a:r>
            <a:endParaRPr lang="ko-KR" altLang="en-US" sz="25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142391" y="5311943"/>
            <a:ext cx="1715110" cy="222790"/>
          </a:xfr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txBody>
          <a:bodyPr lIns="180000" rIns="180000">
            <a:normAutofit fontScale="92500" lnSpcReduction="10000"/>
          </a:bodyPr>
          <a:lstStyle/>
          <a:p>
            <a:pPr marL="0" indent="0" algn="dist" fontAlgn="base">
              <a:buNone/>
            </a:pPr>
            <a:r>
              <a:rPr lang="en-US" altLang="ko-KR" sz="1100" dirty="0" smtClean="0">
                <a:solidFill>
                  <a:schemeClr val="bg1"/>
                </a:solidFill>
              </a:rPr>
              <a:t>ADSTOREPOST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TEAM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fld id="{863A6E7C-90AF-45A6-BFA5-9A43259AAFA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sz="700" dirty="0">
                <a:solidFill>
                  <a:schemeClr val="bg1">
                    <a:lumMod val="50000"/>
                  </a:schemeClr>
                </a:solidFill>
              </a:rPr>
              <a:t>우리의 </a:t>
            </a:r>
            <a:endParaRPr lang="en-US" altLang="ko-KR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700" dirty="0">
                <a:solidFill>
                  <a:schemeClr val="bg1">
                    <a:lumMod val="50000"/>
                  </a:schemeClr>
                </a:solidFill>
              </a:rPr>
              <a:t>안전지대</a:t>
            </a:r>
            <a:endParaRPr lang="en-US" altLang="ko-KR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/>
              <a:t>OUR</a:t>
            </a:r>
          </a:p>
          <a:p>
            <a:r>
              <a:rPr lang="en-US" altLang="ko-KR" dirty="0" smtClean="0"/>
              <a:t>SAFETY</a:t>
            </a:r>
          </a:p>
          <a:p>
            <a:r>
              <a:rPr lang="en-US" altLang="ko-KR" dirty="0" smtClean="0"/>
              <a:t>ZONE</a:t>
            </a:r>
            <a:endParaRPr lang="ko-KR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42390" y="936875"/>
            <a:ext cx="2042770" cy="23679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BASIC POWERPOINT PT DESIGN 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2942" y="2204404"/>
            <a:ext cx="385640" cy="0"/>
          </a:xfrm>
          <a:prstGeom prst="line">
            <a:avLst/>
          </a:prstGeom>
          <a:ln w="19050" cap="flat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9"/>
          <p:cNvSpPr txBox="1">
            <a:spLocks/>
          </p:cNvSpPr>
          <p:nvPr/>
        </p:nvSpPr>
        <p:spPr>
          <a:xfrm>
            <a:off x="6858780" y="3079231"/>
            <a:ext cx="1883112" cy="2347489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altLang="ko-KR" sz="1400" kern="1200" spc="-7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altLang="ko-KR" sz="1800" kern="1200" spc="-7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The best preparation 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 algn="ctr"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for 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tomorrow is 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 algn="ctr"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doing 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your best today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marL="0" indent="0" algn="ctr" fontAlgn="base">
              <a:buNone/>
            </a:pPr>
            <a:endParaRPr lang="en-US" altLang="ko-KR" sz="1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 algn="r" fontAlgn="base">
              <a:buNone/>
            </a:pPr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- H. Jackson Brown, Jr.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3874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3"/>
          <p:cNvSpPr>
            <a:spLocks noGrp="1"/>
          </p:cNvSpPr>
          <p:nvPr>
            <p:ph type="title"/>
          </p:nvPr>
        </p:nvSpPr>
        <p:spPr>
          <a:xfrm>
            <a:off x="1667236" y="2240280"/>
            <a:ext cx="1237528" cy="1234440"/>
          </a:xfrm>
        </p:spPr>
        <p:txBody>
          <a:bodyPr lIns="360000" rIns="360000">
            <a:normAutofit/>
          </a:bodyPr>
          <a:lstStyle/>
          <a:p>
            <a:r>
              <a:rPr lang="en-US" altLang="ko-KR" dirty="0" smtClean="0"/>
              <a:t>CON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TEN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TS.</a:t>
            </a:r>
            <a:endParaRPr lang="ko-KR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6461760" y="2089150"/>
            <a:ext cx="1089660" cy="1536700"/>
          </a:xfrm>
        </p:spPr>
        <p:txBody>
          <a:bodyPr/>
          <a:lstStyle/>
          <a:p>
            <a:r>
              <a:rPr lang="en-US" altLang="ko-KR" dirty="0" smtClean="0"/>
              <a:t>DSEIGNED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B.Y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ADSTORE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4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">
      <a:majorFont>
        <a:latin typeface="KoPub돋움체 Bold"/>
        <a:ea typeface="KoPub돋움체 Bold"/>
        <a:cs typeface=""/>
      </a:majorFont>
      <a:minorFont>
        <a:latin typeface="KoPub돋움체 Light"/>
        <a:ea typeface="KoPub돋움체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89</Words>
  <Application>Microsoft Office PowerPoint</Application>
  <PresentationFormat>On-screen Show (16:10)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KoPub돋움체 Bold</vt:lpstr>
      <vt:lpstr>KoPub돋움체 Light</vt:lpstr>
      <vt:lpstr>나눔바른고딕 UltraLight</vt:lpstr>
      <vt:lpstr>맑은 고딕</vt:lpstr>
      <vt:lpstr>Agency FB</vt:lpstr>
      <vt:lpstr>Arial</vt:lpstr>
      <vt:lpstr>Office Theme</vt:lpstr>
      <vt:lpstr>PT TEMPLATE PURE RED+ WHITE</vt:lpstr>
      <vt:lpstr>IN. DE. ..X</vt:lpstr>
      <vt:lpstr>DESIGNED BY ADSTOREPOST.COM</vt:lpstr>
      <vt:lpstr>DESIGNED BY ADSTOREPOST.COM</vt:lpstr>
      <vt:lpstr>CON  TEN  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최원석</dc:creator>
  <cp:lastModifiedBy>Adstore</cp:lastModifiedBy>
  <cp:revision>81</cp:revision>
  <dcterms:created xsi:type="dcterms:W3CDTF">2016-01-21T06:51:56Z</dcterms:created>
  <dcterms:modified xsi:type="dcterms:W3CDTF">2016-01-25T15:02:15Z</dcterms:modified>
</cp:coreProperties>
</file>