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8" r:id="rId3"/>
    <p:sldId id="257" r:id="rId4"/>
    <p:sldId id="260" r:id="rId5"/>
    <p:sldId id="259" r:id="rId6"/>
    <p:sldId id="261" r:id="rId7"/>
    <p:sldId id="263" r:id="rId8"/>
    <p:sldId id="262" r:id="rId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8"/>
    <a:srgbClr val="FFCC66"/>
    <a:srgbClr val="D06A1F"/>
    <a:srgbClr val="CB7D2F"/>
    <a:srgbClr val="FDD899"/>
    <a:srgbClr val="FFCC00"/>
    <a:srgbClr val="FFBA53"/>
    <a:srgbClr val="FFC364"/>
    <a:srgbClr val="F7A919"/>
    <a:srgbClr val="C25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7" autoAdjust="0"/>
    <p:restoredTop sz="94660"/>
  </p:normalViewPr>
  <p:slideViewPr>
    <p:cSldViewPr snapToGrid="0" showGuides="1">
      <p:cViewPr varScale="1">
        <p:scale>
          <a:sx n="98" d="100"/>
          <a:sy n="98" d="100"/>
        </p:scale>
        <p:origin x="102" y="192"/>
      </p:cViewPr>
      <p:guideLst>
        <p:guide orient="horz" pos="2160"/>
        <p:guide pos="3840"/>
      </p:guideLst>
    </p:cSldViewPr>
  </p:slideViewPr>
  <p:notesTextViewPr>
    <p:cViewPr>
      <p:scale>
        <a:sx n="3" d="2"/>
        <a:sy n="3" d="2"/>
      </p:scale>
      <p:origin x="0" y="0"/>
    </p:cViewPr>
  </p:notesTextViewPr>
  <p:notesViewPr>
    <p:cSldViewPr snapToGrid="0">
      <p:cViewPr varScale="1">
        <p:scale>
          <a:sx n="78" d="100"/>
          <a:sy n="78" d="100"/>
        </p:scale>
        <p:origin x="1998"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2B0094-8FE3-46C5-9F09-B870C1DB10F0}" type="datetimeFigureOut">
              <a:rPr lang="ko-KR" altLang="en-US" smtClean="0"/>
              <a:t>2015-11-28</a:t>
            </a:fld>
            <a:endParaRPr lang="ko-KR"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667BF-8995-40A8-B565-734B8C79B2A5}" type="slidenum">
              <a:rPr lang="ko-KR" altLang="en-US" smtClean="0"/>
              <a:t>‹#›</a:t>
            </a:fld>
            <a:endParaRPr lang="ko-KR" altLang="en-US"/>
          </a:p>
        </p:txBody>
      </p:sp>
    </p:spTree>
    <p:extLst>
      <p:ext uri="{BB962C8B-B14F-4D97-AF65-F5344CB8AC3E}">
        <p14:creationId xmlns:p14="http://schemas.microsoft.com/office/powerpoint/2010/main" val="329335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88CE1-A49B-41F4-A192-C3370299CCBD}" type="datetimeFigureOut">
              <a:rPr lang="ko-KR" altLang="en-US" smtClean="0"/>
              <a:t>2015-11-28</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C5DA3-14A0-410B-999D-2BF8835363C0}" type="slidenum">
              <a:rPr lang="ko-KR" altLang="en-US" smtClean="0"/>
              <a:t>‹#›</a:t>
            </a:fld>
            <a:endParaRPr lang="ko-KR" altLang="en-US"/>
          </a:p>
        </p:txBody>
      </p:sp>
    </p:spTree>
    <p:extLst>
      <p:ext uri="{BB962C8B-B14F-4D97-AF65-F5344CB8AC3E}">
        <p14:creationId xmlns:p14="http://schemas.microsoft.com/office/powerpoint/2010/main" val="239214739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DA7C5DA3-14A0-410B-999D-2BF8835363C0}" type="slidenum">
              <a:rPr lang="ko-KR" altLang="en-US" smtClean="0"/>
              <a:t>5</a:t>
            </a:fld>
            <a:endParaRPr lang="ko-KR" altLang="en-US"/>
          </a:p>
        </p:txBody>
      </p:sp>
    </p:spTree>
    <p:extLst>
      <p:ext uri="{BB962C8B-B14F-4D97-AF65-F5344CB8AC3E}">
        <p14:creationId xmlns:p14="http://schemas.microsoft.com/office/powerpoint/2010/main" val="150640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gradFill flip="none" rotWithShape="1">
          <a:gsLst>
            <a:gs pos="60000">
              <a:schemeClr val="tx1">
                <a:lumMod val="85000"/>
                <a:lumOff val="15000"/>
              </a:schemeClr>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Isosceles Triangle 34"/>
          <p:cNvSpPr/>
          <p:nvPr userDrawn="1"/>
        </p:nvSpPr>
        <p:spPr>
          <a:xfrm rot="1800000">
            <a:off x="5865775" y="1923339"/>
            <a:ext cx="536652" cy="496076"/>
          </a:xfrm>
          <a:prstGeom prst="triangle">
            <a:avLst/>
          </a:prstGeom>
          <a:noFill/>
          <a:ln w="31750">
            <a:gradFill flip="none" rotWithShape="1">
              <a:gsLst>
                <a:gs pos="0">
                  <a:srgbClr val="C25D1E"/>
                </a:gs>
                <a:gs pos="100000">
                  <a:srgbClr val="FDD899"/>
                </a:gs>
                <a:gs pos="44000">
                  <a:srgbClr val="FFCC66"/>
                </a:gs>
              </a:gsLst>
              <a:lin ang="2700000" scaled="1"/>
              <a:tileRect/>
            </a:grad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 name="Title 1"/>
          <p:cNvSpPr>
            <a:spLocks noGrp="1"/>
          </p:cNvSpPr>
          <p:nvPr>
            <p:ph type="ctrTitle" hasCustomPrompt="1"/>
          </p:nvPr>
        </p:nvSpPr>
        <p:spPr>
          <a:xfrm>
            <a:off x="2453640" y="2641621"/>
            <a:ext cx="7284720" cy="1363346"/>
          </a:xfrm>
          <a:scene3d>
            <a:camera prst="orthographicFront"/>
            <a:lightRig rig="sunrise" dir="t"/>
          </a:scene3d>
          <a:sp3d prstMaterial="metal"/>
        </p:spPr>
        <p:txBody>
          <a:bodyPr anchor="ctr">
            <a:noAutofit/>
            <a:sp3d extrusionH="127000" prstMaterial="metal">
              <a:bevelT h="88900" prst="angle"/>
            </a:sp3d>
          </a:bodyPr>
          <a:lstStyle>
            <a:lvl1pPr algn="ctr">
              <a:defRPr sz="8800" baseline="0">
                <a:ln>
                  <a:solidFill>
                    <a:schemeClr val="bg1">
                      <a:alpha val="0"/>
                    </a:schemeClr>
                  </a:solidFill>
                </a:ln>
                <a:gradFill flip="none" rotWithShape="1">
                  <a:gsLst>
                    <a:gs pos="0">
                      <a:srgbClr val="C25D1E"/>
                    </a:gs>
                    <a:gs pos="41646">
                      <a:srgbClr val="FFC364"/>
                    </a:gs>
                    <a:gs pos="66000">
                      <a:srgbClr val="FDD899"/>
                    </a:gs>
                  </a:gsLst>
                  <a:path path="rect">
                    <a:fillToRect r="100000" b="100000"/>
                  </a:path>
                  <a:tileRect l="-100000" t="-100000"/>
                </a:gradFill>
                <a:effectLst>
                  <a:outerShdw blurRad="190500" sx="102000" sy="102000" algn="ctr" rotWithShape="0">
                    <a:prstClr val="black">
                      <a:alpha val="40000"/>
                    </a:prstClr>
                  </a:outerShdw>
                </a:effectLst>
                <a:latin typeface="Baskerville Old Face" panose="02020602080505020303" pitchFamily="18" charset="0"/>
              </a:defRPr>
            </a:lvl1pPr>
          </a:lstStyle>
          <a:p>
            <a:r>
              <a:rPr lang="en-US" altLang="ko-KR" dirty="0" smtClean="0"/>
              <a:t>El Dorado</a:t>
            </a:r>
            <a:endParaRPr lang="ko-KR" altLang="en-US" dirty="0"/>
          </a:p>
        </p:txBody>
      </p:sp>
      <p:sp>
        <p:nvSpPr>
          <p:cNvPr id="3" name="Subtitle 2"/>
          <p:cNvSpPr>
            <a:spLocks noGrp="1"/>
          </p:cNvSpPr>
          <p:nvPr>
            <p:ph type="subTitle" idx="1" hasCustomPrompt="1"/>
          </p:nvPr>
        </p:nvSpPr>
        <p:spPr>
          <a:xfrm>
            <a:off x="3748755" y="4004967"/>
            <a:ext cx="4694490" cy="649922"/>
          </a:xfrm>
          <a:noFill/>
        </p:spPr>
        <p:txBody>
          <a:bodyPr anchor="ctr">
            <a:noAutofit/>
          </a:bodyPr>
          <a:lstStyle>
            <a:lvl1pPr marL="0" indent="0" algn="dist">
              <a:buNone/>
              <a:defRPr sz="1400" baseline="0">
                <a:solidFill>
                  <a:schemeClr val="bg1">
                    <a:lumMod val="75000"/>
                  </a:schemeClr>
                </a:solidFill>
                <a:latin typeface="Baskerville Old Face" panose="02020602080505020303"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ltLang="ko-KR" dirty="0" smtClean="0"/>
              <a:t>ADSTOREPOWERPOINT</a:t>
            </a:r>
            <a:endParaRPr lang="ko-KR" altLang="en-US" dirty="0"/>
          </a:p>
        </p:txBody>
      </p:sp>
      <p:sp>
        <p:nvSpPr>
          <p:cNvPr id="25" name="Oval 24"/>
          <p:cNvSpPr/>
          <p:nvPr userDrawn="1"/>
        </p:nvSpPr>
        <p:spPr>
          <a:xfrm rot="10800000">
            <a:off x="346596" y="3374570"/>
            <a:ext cx="108858" cy="108858"/>
          </a:xfrm>
          <a:prstGeom prst="ellipse">
            <a:avLst/>
          </a:prstGeom>
          <a:gradFill>
            <a:gsLst>
              <a:gs pos="0">
                <a:srgbClr val="C25D1E"/>
              </a:gs>
              <a:gs pos="100000">
                <a:srgbClr val="FDD899"/>
              </a:gs>
              <a:gs pos="44000">
                <a:srgbClr val="FFCC66"/>
              </a:gs>
            </a:gsLst>
            <a:lin ang="2700000" scaled="1"/>
          </a:gradFill>
          <a:ln w="38100">
            <a:noFill/>
          </a:ln>
          <a:effectLst>
            <a:outerShdw blurRad="190500" sx="102000" sy="102000" algn="ctr" rotWithShape="0">
              <a:prstClr val="black">
                <a:alpha val="40000"/>
              </a:prstClr>
            </a:outerShdw>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8" name="Oval 27"/>
          <p:cNvSpPr/>
          <p:nvPr userDrawn="1"/>
        </p:nvSpPr>
        <p:spPr>
          <a:xfrm rot="10800000">
            <a:off x="11760676" y="3374571"/>
            <a:ext cx="108858" cy="108858"/>
          </a:xfrm>
          <a:prstGeom prst="ellipse">
            <a:avLst/>
          </a:prstGeom>
          <a:gradFill>
            <a:gsLst>
              <a:gs pos="0">
                <a:srgbClr val="C25D1E"/>
              </a:gs>
              <a:gs pos="100000">
                <a:srgbClr val="FDD899"/>
              </a:gs>
              <a:gs pos="44000">
                <a:srgbClr val="FFCC66"/>
              </a:gs>
            </a:gsLst>
            <a:lin ang="2700000" scaled="1"/>
          </a:gradFill>
          <a:ln w="38100">
            <a:noFill/>
          </a:ln>
          <a:effectLst>
            <a:outerShdw blurRad="190500" sx="102000" sy="102000" algn="ctr" rotWithShape="0">
              <a:prstClr val="black">
                <a:alpha val="40000"/>
              </a:prstClr>
            </a:outerShdw>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34" name="Isosceles Triangle 33"/>
          <p:cNvSpPr/>
          <p:nvPr userDrawn="1"/>
        </p:nvSpPr>
        <p:spPr>
          <a:xfrm>
            <a:off x="6004560" y="2130837"/>
            <a:ext cx="182880" cy="185522"/>
          </a:xfrm>
          <a:prstGeom prst="triangle">
            <a:avLst/>
          </a:prstGeom>
          <a:gradFill>
            <a:gsLst>
              <a:gs pos="0">
                <a:srgbClr val="C25D1E"/>
              </a:gs>
              <a:gs pos="100000">
                <a:srgbClr val="FDD899"/>
              </a:gs>
              <a:gs pos="53000">
                <a:srgbClr val="FFCC66"/>
              </a:gs>
            </a:gsLst>
            <a:lin ang="2700000" scaled="1"/>
          </a:gradFill>
          <a:ln w="50800">
            <a:noFill/>
          </a:ln>
          <a:effectLst>
            <a:outerShdw blurRad="190500" sx="102000" sy="102000" algn="ctr" rotWithShape="0">
              <a:prstClr val="black">
                <a:alpha val="40000"/>
              </a:prstClr>
            </a:outerShdw>
          </a:effectLst>
          <a:scene3d>
            <a:camera prst="orthographicFront"/>
            <a:lightRig rig="sunrise" dir="t"/>
          </a:scene3d>
          <a:sp3d prstMaterial="metal">
            <a:bevelT w="1524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val="34579617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Isosceles Triangle 11"/>
          <p:cNvSpPr/>
          <p:nvPr userDrawn="1"/>
        </p:nvSpPr>
        <p:spPr>
          <a:xfrm rot="1800000">
            <a:off x="5865775" y="1923339"/>
            <a:ext cx="536652" cy="496076"/>
          </a:xfrm>
          <a:prstGeom prst="triangle">
            <a:avLst/>
          </a:prstGeom>
          <a:noFill/>
          <a:ln w="53975">
            <a:gradFill flip="none" rotWithShape="1">
              <a:gsLst>
                <a:gs pos="0">
                  <a:srgbClr val="C25D1E"/>
                </a:gs>
                <a:gs pos="100000">
                  <a:srgbClr val="FFCC00"/>
                </a:gs>
                <a:gs pos="27000">
                  <a:srgbClr val="FFCC66"/>
                </a:gs>
              </a:gsLst>
              <a:lin ang="2700000" scaled="1"/>
              <a:tileRect/>
            </a:gradFill>
          </a:ln>
          <a:effectLst/>
          <a:scene3d>
            <a:camera prst="orthographicFront"/>
            <a:lightRig rig="sunrise" dir="t"/>
          </a:scene3d>
          <a:sp3d prstMaterial="metal">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sp>
        <p:nvSpPr>
          <p:cNvPr id="13" name="Title 1"/>
          <p:cNvSpPr>
            <a:spLocks noGrp="1"/>
          </p:cNvSpPr>
          <p:nvPr>
            <p:ph type="ctrTitle" hasCustomPrompt="1"/>
          </p:nvPr>
        </p:nvSpPr>
        <p:spPr>
          <a:xfrm>
            <a:off x="2453640" y="2641621"/>
            <a:ext cx="7284720" cy="1363346"/>
          </a:xfrm>
          <a:noFill/>
          <a:effectLst/>
          <a:scene3d>
            <a:camera prst="orthographicFront"/>
            <a:lightRig rig="sunrise" dir="t"/>
          </a:scene3d>
          <a:sp3d prstMaterial="metal"/>
        </p:spPr>
        <p:txBody>
          <a:bodyPr anchor="ctr">
            <a:noAutofit/>
            <a:sp3d extrusionH="127000" prstMaterial="metal">
              <a:bevelT h="88900" prst="angle"/>
            </a:sp3d>
          </a:bodyPr>
          <a:lstStyle>
            <a:lvl1pPr algn="ctr">
              <a:defRPr sz="8800" baseline="0">
                <a:ln>
                  <a:solidFill>
                    <a:schemeClr val="bg1">
                      <a:alpha val="0"/>
                    </a:schemeClr>
                  </a:solidFill>
                </a:ln>
                <a:gradFill flip="none" rotWithShape="1">
                  <a:gsLst>
                    <a:gs pos="0">
                      <a:srgbClr val="C25D1E"/>
                    </a:gs>
                    <a:gs pos="46000">
                      <a:srgbClr val="FFC364"/>
                    </a:gs>
                    <a:gs pos="100000">
                      <a:srgbClr val="FDD899"/>
                    </a:gs>
                  </a:gsLst>
                  <a:lin ang="2700000" scaled="1"/>
                  <a:tileRect/>
                </a:gradFill>
                <a:effectLst/>
                <a:latin typeface="Baskerville Old Face" panose="02020602080505020303" pitchFamily="18" charset="0"/>
              </a:defRPr>
            </a:lvl1pPr>
          </a:lstStyle>
          <a:p>
            <a:r>
              <a:rPr lang="en-US" altLang="ko-KR" dirty="0" smtClean="0"/>
              <a:t>El Dorado</a:t>
            </a:r>
            <a:endParaRPr lang="ko-KR" altLang="en-US" dirty="0"/>
          </a:p>
        </p:txBody>
      </p:sp>
      <p:sp>
        <p:nvSpPr>
          <p:cNvPr id="14" name="Subtitle 2"/>
          <p:cNvSpPr>
            <a:spLocks noGrp="1"/>
          </p:cNvSpPr>
          <p:nvPr>
            <p:ph type="subTitle" idx="1" hasCustomPrompt="1"/>
          </p:nvPr>
        </p:nvSpPr>
        <p:spPr>
          <a:xfrm>
            <a:off x="3782938" y="4004967"/>
            <a:ext cx="4626124" cy="649922"/>
          </a:xfrm>
          <a:noFill/>
          <a:effectLst/>
        </p:spPr>
        <p:txBody>
          <a:bodyPr anchor="ctr">
            <a:noAutofit/>
          </a:bodyPr>
          <a:lstStyle>
            <a:lvl1pPr marL="0" indent="0" algn="dist">
              <a:buNone/>
              <a:defRPr sz="1400" baseline="0">
                <a:solidFill>
                  <a:schemeClr val="bg1">
                    <a:lumMod val="75000"/>
                  </a:schemeClr>
                </a:solidFill>
                <a:effectLst/>
                <a:latin typeface="Baskerville Old Face" panose="02020602080505020303"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ltLang="ko-KR" dirty="0" smtClean="0"/>
              <a:t>ADSTOREPOWERPOINT</a:t>
            </a:r>
            <a:endParaRPr lang="ko-KR" altLang="en-US" dirty="0"/>
          </a:p>
        </p:txBody>
      </p:sp>
      <p:sp>
        <p:nvSpPr>
          <p:cNvPr id="15" name="Oval 14"/>
          <p:cNvSpPr/>
          <p:nvPr userDrawn="1"/>
        </p:nvSpPr>
        <p:spPr>
          <a:xfrm rot="10800000">
            <a:off x="346596" y="3374570"/>
            <a:ext cx="108858" cy="108858"/>
          </a:xfrm>
          <a:prstGeom prst="ellipse">
            <a:avLst/>
          </a:prstGeom>
          <a:gradFill>
            <a:gsLst>
              <a:gs pos="0">
                <a:srgbClr val="C25D1E"/>
              </a:gs>
              <a:gs pos="100000">
                <a:srgbClr val="FDD899"/>
              </a:gs>
              <a:gs pos="44000">
                <a:srgbClr val="FFCC66"/>
              </a:gs>
            </a:gsLst>
            <a:lin ang="2700000" scaled="1"/>
          </a:gradFill>
          <a:ln w="38100">
            <a:no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sp>
        <p:nvSpPr>
          <p:cNvPr id="16" name="Oval 15"/>
          <p:cNvSpPr/>
          <p:nvPr userDrawn="1"/>
        </p:nvSpPr>
        <p:spPr>
          <a:xfrm rot="10800000">
            <a:off x="11760676" y="3374571"/>
            <a:ext cx="108858" cy="108858"/>
          </a:xfrm>
          <a:prstGeom prst="ellipse">
            <a:avLst/>
          </a:prstGeom>
          <a:gradFill>
            <a:gsLst>
              <a:gs pos="0">
                <a:srgbClr val="C25D1E"/>
              </a:gs>
              <a:gs pos="100000">
                <a:srgbClr val="FDD899"/>
              </a:gs>
              <a:gs pos="44000">
                <a:srgbClr val="FFCC66"/>
              </a:gs>
            </a:gsLst>
            <a:lin ang="2700000" scaled="1"/>
          </a:gradFill>
          <a:ln w="38100">
            <a:no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sp>
        <p:nvSpPr>
          <p:cNvPr id="17" name="Isosceles Triangle 16"/>
          <p:cNvSpPr/>
          <p:nvPr userDrawn="1"/>
        </p:nvSpPr>
        <p:spPr>
          <a:xfrm>
            <a:off x="6004560" y="2130837"/>
            <a:ext cx="182880" cy="185522"/>
          </a:xfrm>
          <a:prstGeom prst="triangle">
            <a:avLst/>
          </a:prstGeom>
          <a:gradFill>
            <a:gsLst>
              <a:gs pos="0">
                <a:srgbClr val="C25D1E"/>
              </a:gs>
              <a:gs pos="100000">
                <a:srgbClr val="FFFFA8"/>
              </a:gs>
              <a:gs pos="50000">
                <a:srgbClr val="FFCC66"/>
              </a:gs>
            </a:gsLst>
            <a:lin ang="2700000" scaled="1"/>
          </a:gradFill>
          <a:ln w="50800">
            <a:noFill/>
          </a:ln>
          <a:effectLst/>
          <a:scene3d>
            <a:camera prst="orthographicFront"/>
            <a:lightRig rig="sunrise" dir="t"/>
          </a:scene3d>
          <a:sp3d prstMaterial="metal">
            <a:bevelT w="1524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spTree>
    <p:extLst>
      <p:ext uri="{BB962C8B-B14F-4D97-AF65-F5344CB8AC3E}">
        <p14:creationId xmlns:p14="http://schemas.microsoft.com/office/powerpoint/2010/main" val="181265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Isosceles Triangle 5"/>
          <p:cNvSpPr/>
          <p:nvPr userDrawn="1"/>
        </p:nvSpPr>
        <p:spPr>
          <a:xfrm rot="1800000">
            <a:off x="5865775" y="1923339"/>
            <a:ext cx="536652" cy="496076"/>
          </a:xfrm>
          <a:prstGeom prst="triangle">
            <a:avLst/>
          </a:prstGeom>
          <a:noFill/>
          <a:ln w="44450">
            <a:gradFill flip="none" rotWithShape="1">
              <a:gsLst>
                <a:gs pos="0">
                  <a:srgbClr val="F7A919"/>
                </a:gs>
                <a:gs pos="100000">
                  <a:srgbClr val="FFBA53"/>
                </a:gs>
                <a:gs pos="27000">
                  <a:srgbClr val="FFCC00"/>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sp>
        <p:nvSpPr>
          <p:cNvPr id="7" name="Title 1"/>
          <p:cNvSpPr>
            <a:spLocks noGrp="1"/>
          </p:cNvSpPr>
          <p:nvPr>
            <p:ph type="ctrTitle" hasCustomPrompt="1"/>
          </p:nvPr>
        </p:nvSpPr>
        <p:spPr>
          <a:xfrm>
            <a:off x="2453640" y="2641621"/>
            <a:ext cx="7284720" cy="1363346"/>
          </a:xfrm>
          <a:effectLst/>
        </p:spPr>
        <p:txBody>
          <a:bodyPr anchor="ctr">
            <a:noAutofit/>
            <a:scene3d>
              <a:camera prst="orthographicFront"/>
              <a:lightRig rig="threePt" dir="t"/>
            </a:scene3d>
            <a:sp3d prstMaterial="matte"/>
          </a:bodyPr>
          <a:lstStyle>
            <a:lvl1pPr algn="ctr">
              <a:defRPr sz="8800" baseline="0">
                <a:ln>
                  <a:solidFill>
                    <a:schemeClr val="bg1">
                      <a:alpha val="0"/>
                    </a:schemeClr>
                  </a:solidFill>
                </a:ln>
                <a:gradFill flip="none" rotWithShape="1">
                  <a:gsLst>
                    <a:gs pos="0">
                      <a:srgbClr val="FFBA53"/>
                    </a:gs>
                    <a:gs pos="29000">
                      <a:srgbClr val="F7A919"/>
                    </a:gs>
                    <a:gs pos="100000">
                      <a:srgbClr val="FFCC00"/>
                    </a:gs>
                  </a:gsLst>
                  <a:path path="rect">
                    <a:fillToRect r="100000" b="100000"/>
                  </a:path>
                  <a:tileRect l="-100000" t="-100000"/>
                </a:gradFill>
                <a:effectLst/>
                <a:latin typeface="Baskerville Old Face" panose="02020602080505020303" pitchFamily="18" charset="0"/>
              </a:defRPr>
            </a:lvl1pPr>
          </a:lstStyle>
          <a:p>
            <a:r>
              <a:rPr lang="en-US" altLang="ko-KR" dirty="0" smtClean="0"/>
              <a:t>El Dorado</a:t>
            </a:r>
            <a:endParaRPr lang="ko-KR" altLang="en-US" dirty="0"/>
          </a:p>
        </p:txBody>
      </p:sp>
      <p:sp>
        <p:nvSpPr>
          <p:cNvPr id="8" name="Subtitle 2"/>
          <p:cNvSpPr>
            <a:spLocks noGrp="1"/>
          </p:cNvSpPr>
          <p:nvPr>
            <p:ph type="subTitle" idx="1" hasCustomPrompt="1"/>
          </p:nvPr>
        </p:nvSpPr>
        <p:spPr>
          <a:xfrm>
            <a:off x="3757301" y="4004967"/>
            <a:ext cx="4677398" cy="649922"/>
          </a:xfrm>
          <a:noFill/>
          <a:effectLst/>
        </p:spPr>
        <p:txBody>
          <a:bodyPr anchor="ctr">
            <a:noAutofit/>
            <a:scene3d>
              <a:camera prst="orthographicFront"/>
              <a:lightRig rig="threePt" dir="t"/>
            </a:scene3d>
            <a:sp3d prstMaterial="matte"/>
          </a:bodyPr>
          <a:lstStyle>
            <a:lvl1pPr marL="0" indent="0" algn="dist">
              <a:buNone/>
              <a:defRPr sz="1400" baseline="0">
                <a:solidFill>
                  <a:schemeClr val="bg1">
                    <a:lumMod val="75000"/>
                  </a:schemeClr>
                </a:solidFill>
                <a:effectLst/>
                <a:latin typeface="Baskerville Old Face" panose="02020602080505020303"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ltLang="ko-KR" dirty="0" smtClean="0"/>
              <a:t>ADSTOREPOWERPOINT</a:t>
            </a:r>
            <a:endParaRPr lang="ko-KR" altLang="en-US" dirty="0"/>
          </a:p>
        </p:txBody>
      </p:sp>
      <p:sp>
        <p:nvSpPr>
          <p:cNvPr id="9" name="Oval 8"/>
          <p:cNvSpPr/>
          <p:nvPr userDrawn="1"/>
        </p:nvSpPr>
        <p:spPr>
          <a:xfrm rot="10800000">
            <a:off x="346596" y="3374570"/>
            <a:ext cx="108858" cy="108858"/>
          </a:xfrm>
          <a:prstGeom prst="ellipse">
            <a:avLst/>
          </a:prstGeom>
          <a:gradFill>
            <a:gsLst>
              <a:gs pos="0">
                <a:srgbClr val="CB7D2F"/>
              </a:gs>
              <a:gs pos="100000">
                <a:srgbClr val="FFCC00"/>
              </a:gs>
              <a:gs pos="28000">
                <a:srgbClr val="F7A919"/>
              </a:gs>
            </a:gsLst>
            <a:lin ang="2700000" scaled="1"/>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sp>
        <p:nvSpPr>
          <p:cNvPr id="10" name="Oval 9"/>
          <p:cNvSpPr/>
          <p:nvPr userDrawn="1"/>
        </p:nvSpPr>
        <p:spPr>
          <a:xfrm rot="10800000">
            <a:off x="11760676" y="3374571"/>
            <a:ext cx="108858" cy="108858"/>
          </a:xfrm>
          <a:prstGeom prst="ellipse">
            <a:avLst/>
          </a:prstGeom>
          <a:gradFill>
            <a:gsLst>
              <a:gs pos="0">
                <a:srgbClr val="CB7D2F"/>
              </a:gs>
              <a:gs pos="100000">
                <a:srgbClr val="FFCC00"/>
              </a:gs>
              <a:gs pos="28000">
                <a:srgbClr val="F7A919"/>
              </a:gs>
            </a:gsLst>
            <a:lin ang="2700000" scaled="1"/>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sp>
        <p:nvSpPr>
          <p:cNvPr id="11" name="Isosceles Triangle 10"/>
          <p:cNvSpPr/>
          <p:nvPr userDrawn="1"/>
        </p:nvSpPr>
        <p:spPr>
          <a:xfrm>
            <a:off x="6004560" y="2130837"/>
            <a:ext cx="182880" cy="185522"/>
          </a:xfrm>
          <a:prstGeom prst="triangle">
            <a:avLst/>
          </a:prstGeom>
          <a:gradFill>
            <a:gsLst>
              <a:gs pos="0">
                <a:srgbClr val="CB7D2F"/>
              </a:gs>
              <a:gs pos="100000">
                <a:srgbClr val="FFCC00"/>
              </a:gs>
              <a:gs pos="28000">
                <a:srgbClr val="F7A919"/>
              </a:gs>
            </a:gsLst>
            <a:lin ang="2700000" scaled="1"/>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spTree>
    <p:extLst>
      <p:ext uri="{BB962C8B-B14F-4D97-AF65-F5344CB8AC3E}">
        <p14:creationId xmlns:p14="http://schemas.microsoft.com/office/powerpoint/2010/main" val="45590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Rectangle 11"/>
          <p:cNvSpPr/>
          <p:nvPr userDrawn="1"/>
        </p:nvSpPr>
        <p:spPr>
          <a:xfrm flipH="1">
            <a:off x="0" y="0"/>
            <a:ext cx="6096000" cy="6858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itle 1"/>
          <p:cNvSpPr>
            <a:spLocks noGrp="1"/>
          </p:cNvSpPr>
          <p:nvPr>
            <p:ph type="ctrTitle" hasCustomPrompt="1"/>
          </p:nvPr>
        </p:nvSpPr>
        <p:spPr>
          <a:xfrm>
            <a:off x="1219563" y="2702383"/>
            <a:ext cx="3666308" cy="1101480"/>
          </a:xfrm>
          <a:effectLst/>
        </p:spPr>
        <p:txBody>
          <a:bodyPr anchor="ctr">
            <a:noAutofit/>
            <a:scene3d>
              <a:camera prst="orthographicFront"/>
              <a:lightRig rig="threePt" dir="t"/>
            </a:scene3d>
            <a:sp3d prstMaterial="matte"/>
          </a:bodyPr>
          <a:lstStyle>
            <a:lvl1pPr algn="ctr">
              <a:defRPr sz="5400" baseline="0">
                <a:ln>
                  <a:solidFill>
                    <a:schemeClr val="bg1">
                      <a:alpha val="0"/>
                    </a:schemeClr>
                  </a:solidFill>
                </a:ln>
                <a:gradFill flip="none" rotWithShape="1">
                  <a:gsLst>
                    <a:gs pos="0">
                      <a:srgbClr val="FFBA53"/>
                    </a:gs>
                    <a:gs pos="29000">
                      <a:srgbClr val="F7A919"/>
                    </a:gs>
                    <a:gs pos="100000">
                      <a:srgbClr val="FFFFA8"/>
                    </a:gs>
                  </a:gsLst>
                  <a:path path="rect">
                    <a:fillToRect r="100000" b="100000"/>
                  </a:path>
                  <a:tileRect l="-100000" t="-100000"/>
                </a:gradFill>
                <a:effectLst/>
                <a:latin typeface="Baskerville Old Face" panose="02020602080505020303" pitchFamily="18" charset="0"/>
              </a:defRPr>
            </a:lvl1pPr>
          </a:lstStyle>
          <a:p>
            <a:r>
              <a:rPr lang="en-US" altLang="ko-KR" dirty="0" smtClean="0"/>
              <a:t>El Dorado</a:t>
            </a:r>
            <a:endParaRPr lang="ko-KR" altLang="en-US" dirty="0"/>
          </a:p>
        </p:txBody>
      </p:sp>
      <p:sp>
        <p:nvSpPr>
          <p:cNvPr id="8" name="Subtitle 2"/>
          <p:cNvSpPr>
            <a:spLocks noGrp="1"/>
          </p:cNvSpPr>
          <p:nvPr>
            <p:ph type="subTitle" idx="1" hasCustomPrompt="1"/>
          </p:nvPr>
        </p:nvSpPr>
        <p:spPr>
          <a:xfrm>
            <a:off x="1219563" y="3851883"/>
            <a:ext cx="3666308" cy="326417"/>
          </a:xfrm>
          <a:noFill/>
          <a:effectLst/>
        </p:spPr>
        <p:txBody>
          <a:bodyPr anchor="ctr">
            <a:noAutofit/>
            <a:scene3d>
              <a:camera prst="orthographicFront"/>
              <a:lightRig rig="threePt" dir="t"/>
            </a:scene3d>
            <a:sp3d prstMaterial="matte"/>
          </a:bodyPr>
          <a:lstStyle>
            <a:lvl1pPr marL="0" indent="0" algn="dist">
              <a:buNone/>
              <a:defRPr sz="1200" baseline="0">
                <a:solidFill>
                  <a:schemeClr val="bg1">
                    <a:lumMod val="75000"/>
                  </a:schemeClr>
                </a:solidFill>
                <a:effectLst/>
                <a:latin typeface="Baskerville Old Face" panose="02020602080505020303"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ltLang="ko-KR" dirty="0" smtClean="0"/>
              <a:t>ADSTOREPOWERPOINT</a:t>
            </a:r>
            <a:endParaRPr lang="ko-KR" altLang="en-US" dirty="0"/>
          </a:p>
        </p:txBody>
      </p:sp>
      <p:sp>
        <p:nvSpPr>
          <p:cNvPr id="4" name="Text Placeholder 3"/>
          <p:cNvSpPr>
            <a:spLocks noGrp="1"/>
          </p:cNvSpPr>
          <p:nvPr>
            <p:ph type="body" sz="quarter" idx="10" hasCustomPrompt="1"/>
          </p:nvPr>
        </p:nvSpPr>
        <p:spPr>
          <a:xfrm>
            <a:off x="7581900" y="1670720"/>
            <a:ext cx="3530600" cy="3594100"/>
          </a:xfrm>
          <a:ln>
            <a:noFill/>
          </a:ln>
        </p:spPr>
        <p:txBody>
          <a:bodyPr vert="horz" lIns="91440" tIns="45720" rIns="91440" bIns="45720" rtlCol="0" anchor="ctr">
            <a:normAutofit/>
          </a:bodyPr>
          <a:lstStyle>
            <a:lvl1pPr marL="342900" indent="-342900" algn="l">
              <a:lnSpc>
                <a:spcPct val="150000"/>
              </a:lnSpc>
              <a:buClr>
                <a:srgbClr val="FFCC00"/>
              </a:buClr>
              <a:buFont typeface="Arial" panose="020B0604020202020204" pitchFamily="34" charset="0"/>
              <a:buChar char="•"/>
              <a:defRPr lang="en-US" altLang="ko-KR" baseline="0" smtClean="0"/>
            </a:lvl1pPr>
            <a:lvl2pPr algn="l">
              <a:defRPr lang="en-US" altLang="ko-KR" smtClean="0"/>
            </a:lvl2pPr>
            <a:lvl3pPr algn="l">
              <a:defRPr lang="en-US" altLang="ko-KR" smtClean="0"/>
            </a:lvl3pPr>
            <a:lvl4pPr algn="l">
              <a:defRPr lang="en-US" altLang="ko-KR" smtClean="0"/>
            </a:lvl4pPr>
            <a:lvl5pPr algn="l">
              <a:defRPr lang="ko-KR" altLang="en-US"/>
            </a:lvl5pPr>
          </a:lstStyle>
          <a:p>
            <a:pPr lvl="0"/>
            <a:r>
              <a:rPr lang="en-US" altLang="ko-KR" dirty="0" smtClean="0"/>
              <a:t>Index 1</a:t>
            </a:r>
          </a:p>
          <a:p>
            <a:pPr lvl="0"/>
            <a:r>
              <a:rPr lang="en-US" altLang="ko-KR" dirty="0" smtClean="0"/>
              <a:t>Index 2</a:t>
            </a:r>
          </a:p>
          <a:p>
            <a:pPr lvl="0"/>
            <a:r>
              <a:rPr lang="en-US" altLang="ko-KR" dirty="0" smtClean="0"/>
              <a:t>Index 3</a:t>
            </a:r>
          </a:p>
          <a:p>
            <a:pPr lvl="0"/>
            <a:r>
              <a:rPr lang="en-US" altLang="ko-KR" dirty="0" smtClean="0"/>
              <a:t>Index 4</a:t>
            </a:r>
          </a:p>
          <a:p>
            <a:pPr lvl="0"/>
            <a:r>
              <a:rPr lang="en-US" altLang="ko-KR" dirty="0" smtClean="0"/>
              <a:t>Index 5</a:t>
            </a:r>
          </a:p>
        </p:txBody>
      </p:sp>
    </p:spTree>
    <p:extLst>
      <p:ext uri="{BB962C8B-B14F-4D97-AF65-F5344CB8AC3E}">
        <p14:creationId xmlns:p14="http://schemas.microsoft.com/office/powerpoint/2010/main" val="410988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a:gsLst>
            <a:gs pos="60000">
              <a:schemeClr val="tx1">
                <a:lumMod val="85000"/>
                <a:lumOff val="15000"/>
              </a:schemeClr>
            </a:gs>
            <a:gs pos="100000">
              <a:schemeClr val="tx1">
                <a:lumMod val="95000"/>
                <a:lumOff val="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Freeform 17"/>
          <p:cNvSpPr/>
          <p:nvPr userDrawn="1"/>
        </p:nvSpPr>
        <p:spPr>
          <a:xfrm rot="1518483">
            <a:off x="17001" y="-256244"/>
            <a:ext cx="1691538" cy="1269986"/>
          </a:xfrm>
          <a:custGeom>
            <a:avLst/>
            <a:gdLst>
              <a:gd name="connsiteX0" fmla="*/ 0 w 1348740"/>
              <a:gd name="connsiteY0" fmla="*/ 0 h 745753"/>
              <a:gd name="connsiteX1" fmla="*/ 754380 w 1348740"/>
              <a:gd name="connsiteY1" fmla="*/ 742950 h 745753"/>
              <a:gd name="connsiteX2" fmla="*/ 1348740 w 1348740"/>
              <a:gd name="connsiteY2" fmla="*/ 297180 h 745753"/>
              <a:gd name="connsiteX0" fmla="*/ 0 w 1348740"/>
              <a:gd name="connsiteY0" fmla="*/ 0 h 1283504"/>
              <a:gd name="connsiteX1" fmla="*/ 571429 w 1348740"/>
              <a:gd name="connsiteY1" fmla="*/ 1281966 h 1283504"/>
              <a:gd name="connsiteX2" fmla="*/ 1348740 w 1348740"/>
              <a:gd name="connsiteY2" fmla="*/ 297180 h 1283504"/>
              <a:gd name="connsiteX0" fmla="*/ 0 w 1348740"/>
              <a:gd name="connsiteY0" fmla="*/ 0 h 316665"/>
              <a:gd name="connsiteX1" fmla="*/ 710194 w 1348740"/>
              <a:gd name="connsiteY1" fmla="*/ 308220 h 316665"/>
              <a:gd name="connsiteX2" fmla="*/ 1348740 w 1348740"/>
              <a:gd name="connsiteY2" fmla="*/ 297180 h 316665"/>
              <a:gd name="connsiteX0" fmla="*/ 0 w 1348740"/>
              <a:gd name="connsiteY0" fmla="*/ 53733 h 687369"/>
              <a:gd name="connsiteX1" fmla="*/ 710194 w 1348740"/>
              <a:gd name="connsiteY1" fmla="*/ 361953 h 687369"/>
              <a:gd name="connsiteX2" fmla="*/ 1348740 w 1348740"/>
              <a:gd name="connsiteY2" fmla="*/ 350913 h 687369"/>
              <a:gd name="connsiteX0" fmla="*/ 0 w 1348740"/>
              <a:gd name="connsiteY0" fmla="*/ 0 h 480719"/>
              <a:gd name="connsiteX1" fmla="*/ 710194 w 1348740"/>
              <a:gd name="connsiteY1" fmla="*/ 308220 h 480719"/>
              <a:gd name="connsiteX2" fmla="*/ 1348740 w 1348740"/>
              <a:gd name="connsiteY2" fmla="*/ 297180 h 480719"/>
              <a:gd name="connsiteX0" fmla="*/ 0 w 1348740"/>
              <a:gd name="connsiteY0" fmla="*/ 68661 h 720766"/>
              <a:gd name="connsiteX1" fmla="*/ 710194 w 1348740"/>
              <a:gd name="connsiteY1" fmla="*/ 376881 h 720766"/>
              <a:gd name="connsiteX2" fmla="*/ 1348740 w 1348740"/>
              <a:gd name="connsiteY2" fmla="*/ 365841 h 720766"/>
              <a:gd name="connsiteX0" fmla="*/ 0 w 1287288"/>
              <a:gd name="connsiteY0" fmla="*/ 590727 h 940667"/>
              <a:gd name="connsiteX1" fmla="*/ 710194 w 1287288"/>
              <a:gd name="connsiteY1" fmla="*/ 898947 h 940667"/>
              <a:gd name="connsiteX2" fmla="*/ 1287288 w 1287288"/>
              <a:gd name="connsiteY2" fmla="*/ 12477 h 940667"/>
              <a:gd name="connsiteX0" fmla="*/ 0 w 1287288"/>
              <a:gd name="connsiteY0" fmla="*/ 588032 h 1191535"/>
              <a:gd name="connsiteX1" fmla="*/ 851118 w 1287288"/>
              <a:gd name="connsiteY1" fmla="*/ 1174804 h 1191535"/>
              <a:gd name="connsiteX2" fmla="*/ 1287288 w 1287288"/>
              <a:gd name="connsiteY2" fmla="*/ 9782 h 1191535"/>
              <a:gd name="connsiteX0" fmla="*/ 0 w 1287288"/>
              <a:gd name="connsiteY0" fmla="*/ 595688 h 1427501"/>
              <a:gd name="connsiteX1" fmla="*/ 851118 w 1287288"/>
              <a:gd name="connsiteY1" fmla="*/ 1182460 h 1427501"/>
              <a:gd name="connsiteX2" fmla="*/ 1287288 w 1287288"/>
              <a:gd name="connsiteY2" fmla="*/ 17438 h 1427501"/>
              <a:gd name="connsiteX0" fmla="*/ 0 w 1287288"/>
              <a:gd name="connsiteY0" fmla="*/ 634142 h 1735047"/>
              <a:gd name="connsiteX1" fmla="*/ 851118 w 1287288"/>
              <a:gd name="connsiteY1" fmla="*/ 1220914 h 1735047"/>
              <a:gd name="connsiteX2" fmla="*/ 1287288 w 1287288"/>
              <a:gd name="connsiteY2" fmla="*/ 55892 h 1735047"/>
              <a:gd name="connsiteX0" fmla="*/ 0 w 1163036"/>
              <a:gd name="connsiteY0" fmla="*/ 1162917 h 1374107"/>
              <a:gd name="connsiteX1" fmla="*/ 726866 w 1163036"/>
              <a:gd name="connsiteY1" fmla="*/ 1175572 h 1374107"/>
              <a:gd name="connsiteX2" fmla="*/ 1163036 w 1163036"/>
              <a:gd name="connsiteY2" fmla="*/ 10550 h 1374107"/>
              <a:gd name="connsiteX0" fmla="*/ 0 w 1163036"/>
              <a:gd name="connsiteY0" fmla="*/ 1291169 h 2142344"/>
              <a:gd name="connsiteX1" fmla="*/ 726866 w 1163036"/>
              <a:gd name="connsiteY1" fmla="*/ 1303824 h 2142344"/>
              <a:gd name="connsiteX2" fmla="*/ 1163036 w 1163036"/>
              <a:gd name="connsiteY2" fmla="*/ 138802 h 2142344"/>
              <a:gd name="connsiteX0" fmla="*/ 0 w 1163036"/>
              <a:gd name="connsiteY0" fmla="*/ 1291169 h 2142343"/>
              <a:gd name="connsiteX1" fmla="*/ 726866 w 1163036"/>
              <a:gd name="connsiteY1" fmla="*/ 1303824 h 2142343"/>
              <a:gd name="connsiteX2" fmla="*/ 1163036 w 1163036"/>
              <a:gd name="connsiteY2" fmla="*/ 138802 h 2142343"/>
              <a:gd name="connsiteX0" fmla="*/ 0 w 1163036"/>
              <a:gd name="connsiteY0" fmla="*/ 1189744 h 1786244"/>
              <a:gd name="connsiteX1" fmla="*/ 726866 w 1163036"/>
              <a:gd name="connsiteY1" fmla="*/ 1202399 h 1786244"/>
              <a:gd name="connsiteX2" fmla="*/ 1163036 w 1163036"/>
              <a:gd name="connsiteY2" fmla="*/ 37377 h 1786244"/>
              <a:gd name="connsiteX0" fmla="*/ 0 w 1163036"/>
              <a:gd name="connsiteY0" fmla="*/ 1179552 h 1706767"/>
              <a:gd name="connsiteX1" fmla="*/ 726866 w 1163036"/>
              <a:gd name="connsiteY1" fmla="*/ 1192207 h 1706767"/>
              <a:gd name="connsiteX2" fmla="*/ 1163036 w 1163036"/>
              <a:gd name="connsiteY2" fmla="*/ 27185 h 1706767"/>
              <a:gd name="connsiteX0" fmla="*/ 0 w 1163036"/>
              <a:gd name="connsiteY0" fmla="*/ 1158415 h 1322945"/>
              <a:gd name="connsiteX1" fmla="*/ 726866 w 1163036"/>
              <a:gd name="connsiteY1" fmla="*/ 1171070 h 1322945"/>
              <a:gd name="connsiteX2" fmla="*/ 1163036 w 1163036"/>
              <a:gd name="connsiteY2" fmla="*/ 6048 h 1322945"/>
              <a:gd name="connsiteX0" fmla="*/ 0 w 1163036"/>
              <a:gd name="connsiteY0" fmla="*/ 1158415 h 1322946"/>
              <a:gd name="connsiteX1" fmla="*/ 726866 w 1163036"/>
              <a:gd name="connsiteY1" fmla="*/ 1171070 h 1322946"/>
              <a:gd name="connsiteX2" fmla="*/ 1163036 w 1163036"/>
              <a:gd name="connsiteY2" fmla="*/ 6048 h 1322946"/>
              <a:gd name="connsiteX0" fmla="*/ 0 w 1163036"/>
              <a:gd name="connsiteY0" fmla="*/ 1159732 h 1159732"/>
              <a:gd name="connsiteX1" fmla="*/ 671097 w 1163036"/>
              <a:gd name="connsiteY1" fmla="*/ 801490 h 1159732"/>
              <a:gd name="connsiteX2" fmla="*/ 1163036 w 1163036"/>
              <a:gd name="connsiteY2" fmla="*/ 7365 h 1159732"/>
              <a:gd name="connsiteX0" fmla="*/ 0 w 1163036"/>
              <a:gd name="connsiteY0" fmla="*/ 1167892 h 1167892"/>
              <a:gd name="connsiteX1" fmla="*/ 671097 w 1163036"/>
              <a:gd name="connsiteY1" fmla="*/ 809650 h 1167892"/>
              <a:gd name="connsiteX2" fmla="*/ 1163036 w 1163036"/>
              <a:gd name="connsiteY2" fmla="*/ 15525 h 1167892"/>
              <a:gd name="connsiteX0" fmla="*/ 0 w 1167673"/>
              <a:gd name="connsiteY0" fmla="*/ 1152965 h 1152965"/>
              <a:gd name="connsiteX1" fmla="*/ 671097 w 1167673"/>
              <a:gd name="connsiteY1" fmla="*/ 794723 h 1152965"/>
              <a:gd name="connsiteX2" fmla="*/ 1163036 w 1167673"/>
              <a:gd name="connsiteY2" fmla="*/ 598 h 1152965"/>
              <a:gd name="connsiteX0" fmla="*/ 0 w 1167673"/>
              <a:gd name="connsiteY0" fmla="*/ 1152965 h 1152965"/>
              <a:gd name="connsiteX1" fmla="*/ 671097 w 1167673"/>
              <a:gd name="connsiteY1" fmla="*/ 794723 h 1152965"/>
              <a:gd name="connsiteX2" fmla="*/ 1163036 w 1167673"/>
              <a:gd name="connsiteY2" fmla="*/ 598 h 1152965"/>
              <a:gd name="connsiteX0" fmla="*/ 0 w 1184263"/>
              <a:gd name="connsiteY0" fmla="*/ 1152563 h 1152563"/>
              <a:gd name="connsiteX1" fmla="*/ 671097 w 1184263"/>
              <a:gd name="connsiteY1" fmla="*/ 794321 h 1152563"/>
              <a:gd name="connsiteX2" fmla="*/ 1163036 w 1184263"/>
              <a:gd name="connsiteY2" fmla="*/ 196 h 1152563"/>
              <a:gd name="connsiteX0" fmla="*/ 0 w 1163838"/>
              <a:gd name="connsiteY0" fmla="*/ 1253758 h 1567352"/>
              <a:gd name="connsiteX1" fmla="*/ 671097 w 1163838"/>
              <a:gd name="connsiteY1" fmla="*/ 895516 h 1567352"/>
              <a:gd name="connsiteX2" fmla="*/ 1163036 w 1163838"/>
              <a:gd name="connsiteY2" fmla="*/ 101391 h 1567352"/>
              <a:gd name="connsiteX0" fmla="*/ 0 w 1163774"/>
              <a:gd name="connsiteY0" fmla="*/ 1161578 h 1298368"/>
              <a:gd name="connsiteX1" fmla="*/ 671097 w 1163774"/>
              <a:gd name="connsiteY1" fmla="*/ 803336 h 1298368"/>
              <a:gd name="connsiteX2" fmla="*/ 1163036 w 1163774"/>
              <a:gd name="connsiteY2" fmla="*/ 9211 h 1298368"/>
              <a:gd name="connsiteX0" fmla="*/ 0 w 1164621"/>
              <a:gd name="connsiteY0" fmla="*/ 1202054 h 1437822"/>
              <a:gd name="connsiteX1" fmla="*/ 671097 w 1164621"/>
              <a:gd name="connsiteY1" fmla="*/ 843812 h 1437822"/>
              <a:gd name="connsiteX2" fmla="*/ 1163036 w 1164621"/>
              <a:gd name="connsiteY2" fmla="*/ 49687 h 1437822"/>
              <a:gd name="connsiteX0" fmla="*/ 0 w 1163036"/>
              <a:gd name="connsiteY0" fmla="*/ 1227226 h 1462994"/>
              <a:gd name="connsiteX1" fmla="*/ 671097 w 1163036"/>
              <a:gd name="connsiteY1" fmla="*/ 868984 h 1462994"/>
              <a:gd name="connsiteX2" fmla="*/ 1163036 w 1163036"/>
              <a:gd name="connsiteY2" fmla="*/ 74859 h 1462994"/>
              <a:gd name="connsiteX0" fmla="*/ 0 w 1163036"/>
              <a:gd name="connsiteY0" fmla="*/ 1222808 h 1458576"/>
              <a:gd name="connsiteX1" fmla="*/ 671097 w 1163036"/>
              <a:gd name="connsiteY1" fmla="*/ 864566 h 1458576"/>
              <a:gd name="connsiteX2" fmla="*/ 1163036 w 1163036"/>
              <a:gd name="connsiteY2" fmla="*/ 70441 h 1458576"/>
            </a:gdLst>
            <a:ahLst/>
            <a:cxnLst>
              <a:cxn ang="0">
                <a:pos x="connsiteX0" y="connsiteY0"/>
              </a:cxn>
              <a:cxn ang="0">
                <a:pos x="connsiteX1" y="connsiteY1"/>
              </a:cxn>
              <a:cxn ang="0">
                <a:pos x="connsiteX2" y="connsiteY2"/>
              </a:cxn>
            </a:cxnLst>
            <a:rect l="l" t="t" r="r" b="b"/>
            <a:pathLst>
              <a:path w="1163036" h="1458576">
                <a:moveTo>
                  <a:pt x="0" y="1222808"/>
                </a:moveTo>
                <a:cubicBezTo>
                  <a:pt x="25282" y="1190311"/>
                  <a:pt x="393456" y="1967474"/>
                  <a:pt x="671097" y="864566"/>
                </a:cubicBezTo>
                <a:cubicBezTo>
                  <a:pt x="948738" y="-238342"/>
                  <a:pt x="1107223" y="1221"/>
                  <a:pt x="1163036" y="70441"/>
                </a:cubicBezTo>
              </a:path>
            </a:pathLst>
          </a:custGeom>
          <a:noFill/>
          <a:ln w="6350">
            <a:gradFill flip="none" rotWithShape="1">
              <a:gsLst>
                <a:gs pos="0">
                  <a:srgbClr val="C25D1E"/>
                </a:gs>
                <a:gs pos="100000">
                  <a:srgbClr val="FDD899"/>
                </a:gs>
                <a:gs pos="44000">
                  <a:srgbClr val="FFCC66"/>
                </a:gs>
              </a:gsLst>
              <a:lin ang="2700000" scaled="1"/>
              <a:tileRect/>
            </a:grad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0" name="Rectangle 19"/>
          <p:cNvSpPr/>
          <p:nvPr userDrawn="1"/>
        </p:nvSpPr>
        <p:spPr>
          <a:xfrm>
            <a:off x="-87086" y="447675"/>
            <a:ext cx="1891122" cy="2447925"/>
          </a:xfrm>
          <a:custGeom>
            <a:avLst/>
            <a:gdLst>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3219450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3219450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3219450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3219450 h 3219450"/>
              <a:gd name="connsiteX4" fmla="*/ 0 w 1794510"/>
              <a:gd name="connsiteY4" fmla="*/ 0 h 3219450"/>
              <a:gd name="connsiteX0" fmla="*/ 0 w 1794510"/>
              <a:gd name="connsiteY0" fmla="*/ 72754 h 3292204"/>
              <a:gd name="connsiteX1" fmla="*/ 1794510 w 1794510"/>
              <a:gd name="connsiteY1" fmla="*/ 72754 h 3292204"/>
              <a:gd name="connsiteX2" fmla="*/ 1794510 w 1794510"/>
              <a:gd name="connsiteY2" fmla="*/ 3292204 h 3292204"/>
              <a:gd name="connsiteX3" fmla="*/ 0 w 1794510"/>
              <a:gd name="connsiteY3" fmla="*/ 3292204 h 3292204"/>
              <a:gd name="connsiteX4" fmla="*/ 0 w 1794510"/>
              <a:gd name="connsiteY4" fmla="*/ 72754 h 3292204"/>
              <a:gd name="connsiteX0" fmla="*/ 0 w 1794510"/>
              <a:gd name="connsiteY0" fmla="*/ 3495 h 3222945"/>
              <a:gd name="connsiteX1" fmla="*/ 1794510 w 1794510"/>
              <a:gd name="connsiteY1" fmla="*/ 3495 h 3222945"/>
              <a:gd name="connsiteX2" fmla="*/ 1794510 w 1794510"/>
              <a:gd name="connsiteY2" fmla="*/ 3222945 h 3222945"/>
              <a:gd name="connsiteX3" fmla="*/ 0 w 1794510"/>
              <a:gd name="connsiteY3" fmla="*/ 3222945 h 3222945"/>
              <a:gd name="connsiteX4" fmla="*/ 0 w 1794510"/>
              <a:gd name="connsiteY4" fmla="*/ 3495 h 3222945"/>
              <a:gd name="connsiteX0" fmla="*/ 0 w 1794510"/>
              <a:gd name="connsiteY0" fmla="*/ 3495 h 3222945"/>
              <a:gd name="connsiteX1" fmla="*/ 1794510 w 1794510"/>
              <a:gd name="connsiteY1" fmla="*/ 3495 h 3222945"/>
              <a:gd name="connsiteX2" fmla="*/ 1794510 w 1794510"/>
              <a:gd name="connsiteY2" fmla="*/ 3222945 h 3222945"/>
              <a:gd name="connsiteX3" fmla="*/ 0 w 1794510"/>
              <a:gd name="connsiteY3" fmla="*/ 3222945 h 3222945"/>
              <a:gd name="connsiteX4" fmla="*/ 0 w 1794510"/>
              <a:gd name="connsiteY4" fmla="*/ 3495 h 3222945"/>
              <a:gd name="connsiteX0" fmla="*/ 0 w 1794510"/>
              <a:gd name="connsiteY0" fmla="*/ 3495 h 3222945"/>
              <a:gd name="connsiteX1" fmla="*/ 1794510 w 1794510"/>
              <a:gd name="connsiteY1" fmla="*/ 3495 h 3222945"/>
              <a:gd name="connsiteX2" fmla="*/ 1794510 w 1794510"/>
              <a:gd name="connsiteY2" fmla="*/ 3222945 h 3222945"/>
              <a:gd name="connsiteX3" fmla="*/ 28575 w 1794510"/>
              <a:gd name="connsiteY3" fmla="*/ 2518095 h 3222945"/>
              <a:gd name="connsiteX4" fmla="*/ 0 w 1794510"/>
              <a:gd name="connsiteY4" fmla="*/ 3495 h 3222945"/>
              <a:gd name="connsiteX0" fmla="*/ 0 w 1794510"/>
              <a:gd name="connsiteY0" fmla="*/ 3495 h 3222945"/>
              <a:gd name="connsiteX1" fmla="*/ 1794510 w 1794510"/>
              <a:gd name="connsiteY1" fmla="*/ 3495 h 3222945"/>
              <a:gd name="connsiteX2" fmla="*/ 1794510 w 1794510"/>
              <a:gd name="connsiteY2" fmla="*/ 3222945 h 3222945"/>
              <a:gd name="connsiteX3" fmla="*/ 28575 w 1794510"/>
              <a:gd name="connsiteY3" fmla="*/ 2518095 h 3222945"/>
              <a:gd name="connsiteX4" fmla="*/ 0 w 1794510"/>
              <a:gd name="connsiteY4" fmla="*/ 3495 h 3222945"/>
              <a:gd name="connsiteX0" fmla="*/ 0 w 1794510"/>
              <a:gd name="connsiteY0" fmla="*/ 5588 h 3225038"/>
              <a:gd name="connsiteX1" fmla="*/ 1794510 w 1794510"/>
              <a:gd name="connsiteY1" fmla="*/ 5588 h 3225038"/>
              <a:gd name="connsiteX2" fmla="*/ 1794510 w 1794510"/>
              <a:gd name="connsiteY2" fmla="*/ 3225038 h 3225038"/>
              <a:gd name="connsiteX3" fmla="*/ 28575 w 1794510"/>
              <a:gd name="connsiteY3" fmla="*/ 2520188 h 3225038"/>
              <a:gd name="connsiteX4" fmla="*/ 0 w 1794510"/>
              <a:gd name="connsiteY4" fmla="*/ 5588 h 3225038"/>
              <a:gd name="connsiteX0" fmla="*/ 0 w 1794510"/>
              <a:gd name="connsiteY0" fmla="*/ 0 h 3219450"/>
              <a:gd name="connsiteX1" fmla="*/ 1794510 w 1794510"/>
              <a:gd name="connsiteY1" fmla="*/ 0 h 3219450"/>
              <a:gd name="connsiteX2" fmla="*/ 1794510 w 1794510"/>
              <a:gd name="connsiteY2" fmla="*/ 3219450 h 3219450"/>
              <a:gd name="connsiteX3" fmla="*/ 28575 w 1794510"/>
              <a:gd name="connsiteY3" fmla="*/ 2514600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804035"/>
              <a:gd name="connsiteY0" fmla="*/ 0 h 3219450"/>
              <a:gd name="connsiteX1" fmla="*/ 1794510 w 1804035"/>
              <a:gd name="connsiteY1" fmla="*/ 0 h 3219450"/>
              <a:gd name="connsiteX2" fmla="*/ 1804035 w 1804035"/>
              <a:gd name="connsiteY2" fmla="*/ 3219450 h 3219450"/>
              <a:gd name="connsiteX3" fmla="*/ 0 w 1804035"/>
              <a:gd name="connsiteY3" fmla="*/ 2557626 h 3219450"/>
              <a:gd name="connsiteX4" fmla="*/ 0 w 1804035"/>
              <a:gd name="connsiteY4" fmla="*/ 0 h 3219450"/>
              <a:gd name="connsiteX0" fmla="*/ 0 w 1804035"/>
              <a:gd name="connsiteY0" fmla="*/ 0 h 3219450"/>
              <a:gd name="connsiteX1" fmla="*/ 1794510 w 1804035"/>
              <a:gd name="connsiteY1" fmla="*/ 0 h 3219450"/>
              <a:gd name="connsiteX2" fmla="*/ 1804035 w 1804035"/>
              <a:gd name="connsiteY2" fmla="*/ 3219450 h 3219450"/>
              <a:gd name="connsiteX3" fmla="*/ 0 w 1804035"/>
              <a:gd name="connsiteY3" fmla="*/ 2557626 h 3219450"/>
              <a:gd name="connsiteX4" fmla="*/ 0 w 1804035"/>
              <a:gd name="connsiteY4" fmla="*/ 0 h 32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035" h="3219450">
                <a:moveTo>
                  <a:pt x="0" y="0"/>
                </a:moveTo>
                <a:cubicBezTo>
                  <a:pt x="388620" y="323015"/>
                  <a:pt x="910590" y="856203"/>
                  <a:pt x="1794510" y="0"/>
                </a:cubicBezTo>
                <a:lnTo>
                  <a:pt x="1804035" y="3219450"/>
                </a:lnTo>
                <a:cubicBezTo>
                  <a:pt x="1548765" y="2014700"/>
                  <a:pt x="550545" y="3933896"/>
                  <a:pt x="0" y="2557626"/>
                </a:cubicBezTo>
                <a:lnTo>
                  <a:pt x="0" y="0"/>
                </a:lnTo>
                <a:close/>
              </a:path>
            </a:pathLst>
          </a:custGeom>
          <a:noFill/>
          <a:ln w="19050">
            <a:gradFill flip="none" rotWithShape="1">
              <a:gsLst>
                <a:gs pos="0">
                  <a:srgbClr val="C25D1E"/>
                </a:gs>
                <a:gs pos="100000">
                  <a:srgbClr val="FDD899"/>
                </a:gs>
                <a:gs pos="44000">
                  <a:srgbClr val="FFCC66"/>
                </a:gs>
              </a:gsLst>
              <a:lin ang="2700000" scaled="1"/>
              <a:tileRect/>
            </a:grad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6" name="Slide Number Placeholder 5"/>
          <p:cNvSpPr>
            <a:spLocks noGrp="1"/>
          </p:cNvSpPr>
          <p:nvPr>
            <p:ph type="sldNum" sz="quarter" idx="12"/>
          </p:nvPr>
        </p:nvSpPr>
        <p:spPr>
          <a:xfrm>
            <a:off x="0" y="6006965"/>
            <a:ext cx="1794510" cy="468000"/>
          </a:xfrm>
          <a:prstGeom prst="rect">
            <a:avLst/>
          </a:prstGeom>
          <a:ln>
            <a:noFill/>
          </a:ln>
          <a:scene3d>
            <a:camera prst="orthographicFront"/>
            <a:lightRig rig="sunrise" dir="t"/>
          </a:scene3d>
          <a:sp3d prstMaterial="metal"/>
        </p:spPr>
        <p:txBody>
          <a:bodyPr vert="horz" lIns="91440" tIns="45720" rIns="91440" bIns="45720" rtlCol="0" anchor="ctr">
            <a:noAutofit/>
            <a:sp3d extrusionH="127000" prstMaterial="metal">
              <a:bevelT h="88900" prst="angle"/>
            </a:sp3d>
          </a:bodyPr>
          <a:lstStyle>
            <a:lvl1pPr algn="ctr">
              <a:defRPr lang="en-US" altLang="ko-KR" sz="2400" smtClean="0">
                <a:gradFill flip="none" rotWithShape="1">
                  <a:gsLst>
                    <a:gs pos="0">
                      <a:srgbClr val="C25D1E"/>
                    </a:gs>
                    <a:gs pos="41646">
                      <a:srgbClr val="FFC364"/>
                    </a:gs>
                    <a:gs pos="66000">
                      <a:srgbClr val="FDD899"/>
                    </a:gs>
                  </a:gsLst>
                  <a:path path="rect">
                    <a:fillToRect r="100000" b="100000"/>
                  </a:path>
                  <a:tileRect l="-100000" t="-100000"/>
                </a:gradFill>
                <a:effectLst>
                  <a:outerShdw blurRad="190500" sx="102000" sy="102000" algn="ctr" rotWithShape="0">
                    <a:prstClr val="black">
                      <a:alpha val="40000"/>
                    </a:prstClr>
                  </a:outerShdw>
                </a:effectLst>
                <a:latin typeface="Baskerville Old Face" panose="02020602080505020303" pitchFamily="18" charset="0"/>
                <a:ea typeface="+mj-ea"/>
                <a:cs typeface="+mj-cs"/>
              </a:defRPr>
            </a:lvl1pPr>
          </a:lstStyle>
          <a:p>
            <a:pPr defTabSz="914377">
              <a:spcBef>
                <a:spcPct val="0"/>
              </a:spcBef>
            </a:pPr>
            <a:fld id="{3C0B9385-795B-4B9C-9B09-14E1449A7E41}" type="slidenum">
              <a:rPr lang="en-US" altLang="ko-KR" smtClean="0"/>
              <a:pPr defTabSz="914377">
                <a:spcBef>
                  <a:spcPct val="0"/>
                </a:spcBef>
              </a:pPr>
              <a:t>‹#›</a:t>
            </a:fld>
            <a:endParaRPr lang="ko-KR" altLang="en-US" dirty="0"/>
          </a:p>
        </p:txBody>
      </p:sp>
      <p:sp>
        <p:nvSpPr>
          <p:cNvPr id="9" name="Text Placeholder 8"/>
          <p:cNvSpPr>
            <a:spLocks noGrp="1"/>
          </p:cNvSpPr>
          <p:nvPr>
            <p:ph type="body" sz="quarter" idx="13" hasCustomPrompt="1"/>
          </p:nvPr>
        </p:nvSpPr>
        <p:spPr>
          <a:xfrm>
            <a:off x="1272" y="1110879"/>
            <a:ext cx="1793238" cy="1207242"/>
          </a:xfrm>
          <a:ln>
            <a:noFill/>
          </a:ln>
          <a:scene3d>
            <a:camera prst="orthographicFront"/>
            <a:lightRig rig="sunrise" dir="t"/>
          </a:scene3d>
          <a:sp3d prstMaterial="metal"/>
        </p:spPr>
        <p:txBody>
          <a:bodyPr vert="horz" lIns="91440" tIns="45720" rIns="91440" bIns="45720" rtlCol="0" anchor="ctr">
            <a:noAutofit/>
            <a:sp3d extrusionH="127000" prstMaterial="metal">
              <a:bevelT h="88900" prst="angle"/>
            </a:sp3d>
          </a:bodyPr>
          <a:lstStyle>
            <a:lvl1pPr algn="ctr">
              <a:defRPr lang="ko-KR" altLang="en-US" sz="2800" baseline="0" dirty="0">
                <a:gradFill flip="none" rotWithShape="1">
                  <a:gsLst>
                    <a:gs pos="0">
                      <a:srgbClr val="C25D1E"/>
                    </a:gs>
                    <a:gs pos="41646">
                      <a:srgbClr val="FFC364"/>
                    </a:gs>
                    <a:gs pos="66000">
                      <a:srgbClr val="FDD899"/>
                    </a:gs>
                  </a:gsLst>
                  <a:path path="rect">
                    <a:fillToRect r="100000" b="100000"/>
                  </a:path>
                  <a:tileRect l="-100000" t="-100000"/>
                </a:gradFill>
                <a:effectLst>
                  <a:outerShdw blurRad="190500" sx="102000" sy="102000" algn="ctr" rotWithShape="0">
                    <a:prstClr val="black">
                      <a:alpha val="40000"/>
                    </a:prstClr>
                  </a:outerShdw>
                </a:effectLst>
                <a:latin typeface="Baskerville Old Face" panose="02020602080505020303" pitchFamily="18" charset="0"/>
                <a:ea typeface="+mj-ea"/>
                <a:cs typeface="+mj-cs"/>
              </a:defRPr>
            </a:lvl1pPr>
          </a:lstStyle>
          <a:p>
            <a:pPr lvl="0">
              <a:spcBef>
                <a:spcPct val="0"/>
              </a:spcBef>
            </a:pPr>
            <a:r>
              <a:rPr lang="en-US" altLang="ko-KR" dirty="0" smtClean="0"/>
              <a:t>El</a:t>
            </a:r>
          </a:p>
          <a:p>
            <a:pPr lvl="0">
              <a:spcBef>
                <a:spcPct val="0"/>
              </a:spcBef>
            </a:pPr>
            <a:r>
              <a:rPr lang="en-US" altLang="ko-KR" dirty="0" smtClean="0"/>
              <a:t>Dorado</a:t>
            </a:r>
          </a:p>
        </p:txBody>
      </p:sp>
      <p:sp>
        <p:nvSpPr>
          <p:cNvPr id="19" name="Freeform 18"/>
          <p:cNvSpPr/>
          <p:nvPr userDrawn="1"/>
        </p:nvSpPr>
        <p:spPr>
          <a:xfrm rot="2540182" flipH="1" flipV="1">
            <a:off x="116414" y="2189215"/>
            <a:ext cx="1691536" cy="1121414"/>
          </a:xfrm>
          <a:custGeom>
            <a:avLst/>
            <a:gdLst>
              <a:gd name="connsiteX0" fmla="*/ 0 w 1348740"/>
              <a:gd name="connsiteY0" fmla="*/ 0 h 745753"/>
              <a:gd name="connsiteX1" fmla="*/ 754380 w 1348740"/>
              <a:gd name="connsiteY1" fmla="*/ 742950 h 745753"/>
              <a:gd name="connsiteX2" fmla="*/ 1348740 w 1348740"/>
              <a:gd name="connsiteY2" fmla="*/ 297180 h 745753"/>
              <a:gd name="connsiteX0" fmla="*/ 0 w 1348740"/>
              <a:gd name="connsiteY0" fmla="*/ 0 h 1283504"/>
              <a:gd name="connsiteX1" fmla="*/ 571429 w 1348740"/>
              <a:gd name="connsiteY1" fmla="*/ 1281966 h 1283504"/>
              <a:gd name="connsiteX2" fmla="*/ 1348740 w 1348740"/>
              <a:gd name="connsiteY2" fmla="*/ 297180 h 1283504"/>
              <a:gd name="connsiteX0" fmla="*/ 0 w 1348740"/>
              <a:gd name="connsiteY0" fmla="*/ 0 h 316665"/>
              <a:gd name="connsiteX1" fmla="*/ 710194 w 1348740"/>
              <a:gd name="connsiteY1" fmla="*/ 308220 h 316665"/>
              <a:gd name="connsiteX2" fmla="*/ 1348740 w 1348740"/>
              <a:gd name="connsiteY2" fmla="*/ 297180 h 316665"/>
              <a:gd name="connsiteX0" fmla="*/ 0 w 1348740"/>
              <a:gd name="connsiteY0" fmla="*/ 53733 h 687369"/>
              <a:gd name="connsiteX1" fmla="*/ 710194 w 1348740"/>
              <a:gd name="connsiteY1" fmla="*/ 361953 h 687369"/>
              <a:gd name="connsiteX2" fmla="*/ 1348740 w 1348740"/>
              <a:gd name="connsiteY2" fmla="*/ 350913 h 687369"/>
              <a:gd name="connsiteX0" fmla="*/ 0 w 1348740"/>
              <a:gd name="connsiteY0" fmla="*/ 0 h 480719"/>
              <a:gd name="connsiteX1" fmla="*/ 710194 w 1348740"/>
              <a:gd name="connsiteY1" fmla="*/ 308220 h 480719"/>
              <a:gd name="connsiteX2" fmla="*/ 1348740 w 1348740"/>
              <a:gd name="connsiteY2" fmla="*/ 297180 h 480719"/>
              <a:gd name="connsiteX0" fmla="*/ 0 w 1348740"/>
              <a:gd name="connsiteY0" fmla="*/ 68661 h 720766"/>
              <a:gd name="connsiteX1" fmla="*/ 710194 w 1348740"/>
              <a:gd name="connsiteY1" fmla="*/ 376881 h 720766"/>
              <a:gd name="connsiteX2" fmla="*/ 1348740 w 1348740"/>
              <a:gd name="connsiteY2" fmla="*/ 365841 h 720766"/>
              <a:gd name="connsiteX0" fmla="*/ 0 w 1287288"/>
              <a:gd name="connsiteY0" fmla="*/ 590727 h 940667"/>
              <a:gd name="connsiteX1" fmla="*/ 710194 w 1287288"/>
              <a:gd name="connsiteY1" fmla="*/ 898947 h 940667"/>
              <a:gd name="connsiteX2" fmla="*/ 1287288 w 1287288"/>
              <a:gd name="connsiteY2" fmla="*/ 12477 h 940667"/>
              <a:gd name="connsiteX0" fmla="*/ 0 w 1287288"/>
              <a:gd name="connsiteY0" fmla="*/ 588032 h 1191535"/>
              <a:gd name="connsiteX1" fmla="*/ 851118 w 1287288"/>
              <a:gd name="connsiteY1" fmla="*/ 1174804 h 1191535"/>
              <a:gd name="connsiteX2" fmla="*/ 1287288 w 1287288"/>
              <a:gd name="connsiteY2" fmla="*/ 9782 h 1191535"/>
              <a:gd name="connsiteX0" fmla="*/ 0 w 1287288"/>
              <a:gd name="connsiteY0" fmla="*/ 595688 h 1427501"/>
              <a:gd name="connsiteX1" fmla="*/ 851118 w 1287288"/>
              <a:gd name="connsiteY1" fmla="*/ 1182460 h 1427501"/>
              <a:gd name="connsiteX2" fmla="*/ 1287288 w 1287288"/>
              <a:gd name="connsiteY2" fmla="*/ 17438 h 1427501"/>
              <a:gd name="connsiteX0" fmla="*/ 0 w 1287288"/>
              <a:gd name="connsiteY0" fmla="*/ 634142 h 1735047"/>
              <a:gd name="connsiteX1" fmla="*/ 851118 w 1287288"/>
              <a:gd name="connsiteY1" fmla="*/ 1220914 h 1735047"/>
              <a:gd name="connsiteX2" fmla="*/ 1287288 w 1287288"/>
              <a:gd name="connsiteY2" fmla="*/ 55892 h 1735047"/>
              <a:gd name="connsiteX0" fmla="*/ 0 w 1163036"/>
              <a:gd name="connsiteY0" fmla="*/ 1162917 h 1374107"/>
              <a:gd name="connsiteX1" fmla="*/ 726866 w 1163036"/>
              <a:gd name="connsiteY1" fmla="*/ 1175572 h 1374107"/>
              <a:gd name="connsiteX2" fmla="*/ 1163036 w 1163036"/>
              <a:gd name="connsiteY2" fmla="*/ 10550 h 1374107"/>
              <a:gd name="connsiteX0" fmla="*/ 0 w 1163036"/>
              <a:gd name="connsiteY0" fmla="*/ 1291169 h 2142344"/>
              <a:gd name="connsiteX1" fmla="*/ 726866 w 1163036"/>
              <a:gd name="connsiteY1" fmla="*/ 1303824 h 2142344"/>
              <a:gd name="connsiteX2" fmla="*/ 1163036 w 1163036"/>
              <a:gd name="connsiteY2" fmla="*/ 138802 h 2142344"/>
              <a:gd name="connsiteX0" fmla="*/ 0 w 1163036"/>
              <a:gd name="connsiteY0" fmla="*/ 1291169 h 2142343"/>
              <a:gd name="connsiteX1" fmla="*/ 726866 w 1163036"/>
              <a:gd name="connsiteY1" fmla="*/ 1303824 h 2142343"/>
              <a:gd name="connsiteX2" fmla="*/ 1163036 w 1163036"/>
              <a:gd name="connsiteY2" fmla="*/ 138802 h 2142343"/>
              <a:gd name="connsiteX0" fmla="*/ 0 w 1163036"/>
              <a:gd name="connsiteY0" fmla="*/ 1189744 h 1786244"/>
              <a:gd name="connsiteX1" fmla="*/ 726866 w 1163036"/>
              <a:gd name="connsiteY1" fmla="*/ 1202399 h 1786244"/>
              <a:gd name="connsiteX2" fmla="*/ 1163036 w 1163036"/>
              <a:gd name="connsiteY2" fmla="*/ 37377 h 1786244"/>
              <a:gd name="connsiteX0" fmla="*/ 0 w 1163036"/>
              <a:gd name="connsiteY0" fmla="*/ 1179552 h 1706767"/>
              <a:gd name="connsiteX1" fmla="*/ 726866 w 1163036"/>
              <a:gd name="connsiteY1" fmla="*/ 1192207 h 1706767"/>
              <a:gd name="connsiteX2" fmla="*/ 1163036 w 1163036"/>
              <a:gd name="connsiteY2" fmla="*/ 27185 h 1706767"/>
              <a:gd name="connsiteX0" fmla="*/ 0 w 1163036"/>
              <a:gd name="connsiteY0" fmla="*/ 1158415 h 1322945"/>
              <a:gd name="connsiteX1" fmla="*/ 726866 w 1163036"/>
              <a:gd name="connsiteY1" fmla="*/ 1171070 h 1322945"/>
              <a:gd name="connsiteX2" fmla="*/ 1163036 w 1163036"/>
              <a:gd name="connsiteY2" fmla="*/ 6048 h 1322945"/>
              <a:gd name="connsiteX0" fmla="*/ 0 w 1163036"/>
              <a:gd name="connsiteY0" fmla="*/ 1158415 h 1322946"/>
              <a:gd name="connsiteX1" fmla="*/ 726866 w 1163036"/>
              <a:gd name="connsiteY1" fmla="*/ 1171070 h 1322946"/>
              <a:gd name="connsiteX2" fmla="*/ 1163036 w 1163036"/>
              <a:gd name="connsiteY2" fmla="*/ 6048 h 1322946"/>
              <a:gd name="connsiteX0" fmla="*/ 0 w 1163036"/>
              <a:gd name="connsiteY0" fmla="*/ 1159732 h 1159732"/>
              <a:gd name="connsiteX1" fmla="*/ 671097 w 1163036"/>
              <a:gd name="connsiteY1" fmla="*/ 801490 h 1159732"/>
              <a:gd name="connsiteX2" fmla="*/ 1163036 w 1163036"/>
              <a:gd name="connsiteY2" fmla="*/ 7365 h 1159732"/>
              <a:gd name="connsiteX0" fmla="*/ 0 w 1163036"/>
              <a:gd name="connsiteY0" fmla="*/ 1167892 h 1167892"/>
              <a:gd name="connsiteX1" fmla="*/ 671097 w 1163036"/>
              <a:gd name="connsiteY1" fmla="*/ 809650 h 1167892"/>
              <a:gd name="connsiteX2" fmla="*/ 1163036 w 1163036"/>
              <a:gd name="connsiteY2" fmla="*/ 15525 h 1167892"/>
              <a:gd name="connsiteX0" fmla="*/ 0 w 1167673"/>
              <a:gd name="connsiteY0" fmla="*/ 1152965 h 1152965"/>
              <a:gd name="connsiteX1" fmla="*/ 671097 w 1167673"/>
              <a:gd name="connsiteY1" fmla="*/ 794723 h 1152965"/>
              <a:gd name="connsiteX2" fmla="*/ 1163036 w 1167673"/>
              <a:gd name="connsiteY2" fmla="*/ 598 h 1152965"/>
              <a:gd name="connsiteX0" fmla="*/ 0 w 1167673"/>
              <a:gd name="connsiteY0" fmla="*/ 1152965 h 1152965"/>
              <a:gd name="connsiteX1" fmla="*/ 671097 w 1167673"/>
              <a:gd name="connsiteY1" fmla="*/ 794723 h 1152965"/>
              <a:gd name="connsiteX2" fmla="*/ 1163036 w 1167673"/>
              <a:gd name="connsiteY2" fmla="*/ 598 h 1152965"/>
              <a:gd name="connsiteX0" fmla="*/ 0 w 1184263"/>
              <a:gd name="connsiteY0" fmla="*/ 1152563 h 1152563"/>
              <a:gd name="connsiteX1" fmla="*/ 671097 w 1184263"/>
              <a:gd name="connsiteY1" fmla="*/ 794321 h 1152563"/>
              <a:gd name="connsiteX2" fmla="*/ 1163036 w 1184263"/>
              <a:gd name="connsiteY2" fmla="*/ 196 h 1152563"/>
              <a:gd name="connsiteX0" fmla="*/ 0 w 1163838"/>
              <a:gd name="connsiteY0" fmla="*/ 1253758 h 1567352"/>
              <a:gd name="connsiteX1" fmla="*/ 671097 w 1163838"/>
              <a:gd name="connsiteY1" fmla="*/ 895516 h 1567352"/>
              <a:gd name="connsiteX2" fmla="*/ 1163036 w 1163838"/>
              <a:gd name="connsiteY2" fmla="*/ 101391 h 1567352"/>
              <a:gd name="connsiteX0" fmla="*/ 0 w 1163774"/>
              <a:gd name="connsiteY0" fmla="*/ 1161578 h 1298368"/>
              <a:gd name="connsiteX1" fmla="*/ 671097 w 1163774"/>
              <a:gd name="connsiteY1" fmla="*/ 803336 h 1298368"/>
              <a:gd name="connsiteX2" fmla="*/ 1163036 w 1163774"/>
              <a:gd name="connsiteY2" fmla="*/ 9211 h 1298368"/>
              <a:gd name="connsiteX0" fmla="*/ 0 w 1164621"/>
              <a:gd name="connsiteY0" fmla="*/ 1202054 h 1437822"/>
              <a:gd name="connsiteX1" fmla="*/ 671097 w 1164621"/>
              <a:gd name="connsiteY1" fmla="*/ 843812 h 1437822"/>
              <a:gd name="connsiteX2" fmla="*/ 1163036 w 1164621"/>
              <a:gd name="connsiteY2" fmla="*/ 49687 h 1437822"/>
              <a:gd name="connsiteX0" fmla="*/ 0 w 1163036"/>
              <a:gd name="connsiteY0" fmla="*/ 1227226 h 1462994"/>
              <a:gd name="connsiteX1" fmla="*/ 671097 w 1163036"/>
              <a:gd name="connsiteY1" fmla="*/ 868984 h 1462994"/>
              <a:gd name="connsiteX2" fmla="*/ 1163036 w 1163036"/>
              <a:gd name="connsiteY2" fmla="*/ 74859 h 1462994"/>
              <a:gd name="connsiteX0" fmla="*/ 0 w 1163036"/>
              <a:gd name="connsiteY0" fmla="*/ 1222808 h 1458576"/>
              <a:gd name="connsiteX1" fmla="*/ 671097 w 1163036"/>
              <a:gd name="connsiteY1" fmla="*/ 864566 h 1458576"/>
              <a:gd name="connsiteX2" fmla="*/ 1163036 w 1163036"/>
              <a:gd name="connsiteY2" fmla="*/ 70441 h 1458576"/>
            </a:gdLst>
            <a:ahLst/>
            <a:cxnLst>
              <a:cxn ang="0">
                <a:pos x="connsiteX0" y="connsiteY0"/>
              </a:cxn>
              <a:cxn ang="0">
                <a:pos x="connsiteX1" y="connsiteY1"/>
              </a:cxn>
              <a:cxn ang="0">
                <a:pos x="connsiteX2" y="connsiteY2"/>
              </a:cxn>
            </a:cxnLst>
            <a:rect l="l" t="t" r="r" b="b"/>
            <a:pathLst>
              <a:path w="1163036" h="1458576">
                <a:moveTo>
                  <a:pt x="0" y="1222808"/>
                </a:moveTo>
                <a:cubicBezTo>
                  <a:pt x="25282" y="1190311"/>
                  <a:pt x="393456" y="1967474"/>
                  <a:pt x="671097" y="864566"/>
                </a:cubicBezTo>
                <a:cubicBezTo>
                  <a:pt x="948738" y="-238342"/>
                  <a:pt x="1107223" y="1221"/>
                  <a:pt x="1163036" y="70441"/>
                </a:cubicBezTo>
              </a:path>
            </a:pathLst>
          </a:custGeom>
          <a:noFill/>
          <a:ln w="15875">
            <a:gradFill flip="none" rotWithShape="1">
              <a:gsLst>
                <a:gs pos="0">
                  <a:srgbClr val="C25D1E"/>
                </a:gs>
                <a:gs pos="100000">
                  <a:srgbClr val="FDD899"/>
                </a:gs>
                <a:gs pos="44000">
                  <a:srgbClr val="FFCC66"/>
                </a:gs>
              </a:gsLst>
              <a:lin ang="2700000" scaled="1"/>
              <a:tileRect/>
            </a:grad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12" name="Rectangle 11"/>
          <p:cNvSpPr/>
          <p:nvPr userDrawn="1"/>
        </p:nvSpPr>
        <p:spPr>
          <a:xfrm flipH="1">
            <a:off x="1717710" y="0"/>
            <a:ext cx="1047429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2179955" y="775568"/>
            <a:ext cx="9559290" cy="788566"/>
          </a:xfrm>
        </p:spPr>
        <p:txBody>
          <a:bodyPr anchor="ctr">
            <a:normAutofit/>
          </a:bodyPr>
          <a:lstStyle>
            <a:lvl1pPr>
              <a:defRPr sz="3200"/>
            </a:lvl1pPr>
          </a:lstStyle>
          <a:p>
            <a:r>
              <a:rPr lang="en-US" altLang="ko-KR" dirty="0" smtClean="0"/>
              <a:t>Click to edit Master title style</a:t>
            </a:r>
            <a:endParaRPr lang="ko-KR" altLang="en-US" dirty="0"/>
          </a:p>
        </p:txBody>
      </p:sp>
      <p:sp>
        <p:nvSpPr>
          <p:cNvPr id="3" name="Content Placeholder 2"/>
          <p:cNvSpPr>
            <a:spLocks noGrp="1"/>
          </p:cNvSpPr>
          <p:nvPr>
            <p:ph idx="1"/>
          </p:nvPr>
        </p:nvSpPr>
        <p:spPr>
          <a:xfrm>
            <a:off x="2213610" y="1825624"/>
            <a:ext cx="9559290" cy="4719013"/>
          </a:xfrm>
        </p:spPr>
        <p:txBody>
          <a:bodyPr anchor="ctr"/>
          <a:lstStyle/>
          <a:p>
            <a:pPr lvl="0"/>
            <a:r>
              <a:rPr lang="en-US" altLang="ko-KR" dirty="0" smtClean="0"/>
              <a:t>Click to edit Master text styles</a:t>
            </a:r>
          </a:p>
        </p:txBody>
      </p:sp>
      <p:sp>
        <p:nvSpPr>
          <p:cNvPr id="5" name="Footer Placeholder 4"/>
          <p:cNvSpPr>
            <a:spLocks noGrp="1"/>
          </p:cNvSpPr>
          <p:nvPr>
            <p:ph type="ftr" sz="quarter" idx="11"/>
          </p:nvPr>
        </p:nvSpPr>
        <p:spPr>
          <a:xfrm>
            <a:off x="0" y="6482854"/>
            <a:ext cx="1717710" cy="237181"/>
          </a:xfrm>
        </p:spPr>
        <p:txBody>
          <a:bodyPr/>
          <a:lstStyle>
            <a:lvl1pPr>
              <a:defRPr sz="900"/>
            </a:lvl1pPr>
          </a:lstStyle>
          <a:p>
            <a:r>
              <a:rPr lang="en-US" altLang="ko-KR" dirty="0" smtClean="0"/>
              <a:t>ADSTOREPOST.COM</a:t>
            </a:r>
            <a:endParaRPr lang="ko-KR" altLang="en-US" dirty="0"/>
          </a:p>
        </p:txBody>
      </p:sp>
      <p:sp>
        <p:nvSpPr>
          <p:cNvPr id="28" name="Text Placeholder 27"/>
          <p:cNvSpPr>
            <a:spLocks noGrp="1"/>
          </p:cNvSpPr>
          <p:nvPr>
            <p:ph type="body" sz="quarter" idx="14" hasCustomPrompt="1"/>
          </p:nvPr>
        </p:nvSpPr>
        <p:spPr>
          <a:xfrm>
            <a:off x="234950" y="3286994"/>
            <a:ext cx="1320800" cy="275356"/>
          </a:xfrm>
          <a:prstGeom prst="plaque">
            <a:avLst/>
          </a:prstGeom>
          <a:noFill/>
          <a:ln w="9525">
            <a:gradFill flip="none" rotWithShape="1">
              <a:gsLst>
                <a:gs pos="0">
                  <a:srgbClr val="C25D1E"/>
                </a:gs>
                <a:gs pos="100000">
                  <a:srgbClr val="FDD899"/>
                </a:gs>
                <a:gs pos="44000">
                  <a:srgbClr val="FFCC66"/>
                </a:gs>
              </a:gsLst>
              <a:lin ang="2700000" scaled="1"/>
              <a:tileRect/>
            </a:grad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lvl1pPr algn="dist">
              <a:defRPr lang="ko-KR" altLang="en-US" sz="1400" kern="1200" dirty="0"/>
            </a:lvl1pPr>
          </a:lstStyle>
          <a:p>
            <a:pPr lvl="0" defTabSz="914400"/>
            <a:r>
              <a:rPr lang="en-US" altLang="ko-KR" dirty="0" smtClean="0"/>
              <a:t>Index</a:t>
            </a:r>
            <a:endParaRPr lang="ko-KR" altLang="en-US" dirty="0"/>
          </a:p>
        </p:txBody>
      </p:sp>
    </p:spTree>
    <p:extLst>
      <p:ext uri="{BB962C8B-B14F-4D97-AF65-F5344CB8AC3E}">
        <p14:creationId xmlns:p14="http://schemas.microsoft.com/office/powerpoint/2010/main" val="2763887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18" name="Freeform 17"/>
          <p:cNvSpPr/>
          <p:nvPr userDrawn="1"/>
        </p:nvSpPr>
        <p:spPr>
          <a:xfrm rot="1518483">
            <a:off x="17001" y="-256244"/>
            <a:ext cx="1691538" cy="1269986"/>
          </a:xfrm>
          <a:custGeom>
            <a:avLst/>
            <a:gdLst>
              <a:gd name="connsiteX0" fmla="*/ 0 w 1348740"/>
              <a:gd name="connsiteY0" fmla="*/ 0 h 745753"/>
              <a:gd name="connsiteX1" fmla="*/ 754380 w 1348740"/>
              <a:gd name="connsiteY1" fmla="*/ 742950 h 745753"/>
              <a:gd name="connsiteX2" fmla="*/ 1348740 w 1348740"/>
              <a:gd name="connsiteY2" fmla="*/ 297180 h 745753"/>
              <a:gd name="connsiteX0" fmla="*/ 0 w 1348740"/>
              <a:gd name="connsiteY0" fmla="*/ 0 h 1283504"/>
              <a:gd name="connsiteX1" fmla="*/ 571429 w 1348740"/>
              <a:gd name="connsiteY1" fmla="*/ 1281966 h 1283504"/>
              <a:gd name="connsiteX2" fmla="*/ 1348740 w 1348740"/>
              <a:gd name="connsiteY2" fmla="*/ 297180 h 1283504"/>
              <a:gd name="connsiteX0" fmla="*/ 0 w 1348740"/>
              <a:gd name="connsiteY0" fmla="*/ 0 h 316665"/>
              <a:gd name="connsiteX1" fmla="*/ 710194 w 1348740"/>
              <a:gd name="connsiteY1" fmla="*/ 308220 h 316665"/>
              <a:gd name="connsiteX2" fmla="*/ 1348740 w 1348740"/>
              <a:gd name="connsiteY2" fmla="*/ 297180 h 316665"/>
              <a:gd name="connsiteX0" fmla="*/ 0 w 1348740"/>
              <a:gd name="connsiteY0" fmla="*/ 53733 h 687369"/>
              <a:gd name="connsiteX1" fmla="*/ 710194 w 1348740"/>
              <a:gd name="connsiteY1" fmla="*/ 361953 h 687369"/>
              <a:gd name="connsiteX2" fmla="*/ 1348740 w 1348740"/>
              <a:gd name="connsiteY2" fmla="*/ 350913 h 687369"/>
              <a:gd name="connsiteX0" fmla="*/ 0 w 1348740"/>
              <a:gd name="connsiteY0" fmla="*/ 0 h 480719"/>
              <a:gd name="connsiteX1" fmla="*/ 710194 w 1348740"/>
              <a:gd name="connsiteY1" fmla="*/ 308220 h 480719"/>
              <a:gd name="connsiteX2" fmla="*/ 1348740 w 1348740"/>
              <a:gd name="connsiteY2" fmla="*/ 297180 h 480719"/>
              <a:gd name="connsiteX0" fmla="*/ 0 w 1348740"/>
              <a:gd name="connsiteY0" fmla="*/ 68661 h 720766"/>
              <a:gd name="connsiteX1" fmla="*/ 710194 w 1348740"/>
              <a:gd name="connsiteY1" fmla="*/ 376881 h 720766"/>
              <a:gd name="connsiteX2" fmla="*/ 1348740 w 1348740"/>
              <a:gd name="connsiteY2" fmla="*/ 365841 h 720766"/>
              <a:gd name="connsiteX0" fmla="*/ 0 w 1287288"/>
              <a:gd name="connsiteY0" fmla="*/ 590727 h 940667"/>
              <a:gd name="connsiteX1" fmla="*/ 710194 w 1287288"/>
              <a:gd name="connsiteY1" fmla="*/ 898947 h 940667"/>
              <a:gd name="connsiteX2" fmla="*/ 1287288 w 1287288"/>
              <a:gd name="connsiteY2" fmla="*/ 12477 h 940667"/>
              <a:gd name="connsiteX0" fmla="*/ 0 w 1287288"/>
              <a:gd name="connsiteY0" fmla="*/ 588032 h 1191535"/>
              <a:gd name="connsiteX1" fmla="*/ 851118 w 1287288"/>
              <a:gd name="connsiteY1" fmla="*/ 1174804 h 1191535"/>
              <a:gd name="connsiteX2" fmla="*/ 1287288 w 1287288"/>
              <a:gd name="connsiteY2" fmla="*/ 9782 h 1191535"/>
              <a:gd name="connsiteX0" fmla="*/ 0 w 1287288"/>
              <a:gd name="connsiteY0" fmla="*/ 595688 h 1427501"/>
              <a:gd name="connsiteX1" fmla="*/ 851118 w 1287288"/>
              <a:gd name="connsiteY1" fmla="*/ 1182460 h 1427501"/>
              <a:gd name="connsiteX2" fmla="*/ 1287288 w 1287288"/>
              <a:gd name="connsiteY2" fmla="*/ 17438 h 1427501"/>
              <a:gd name="connsiteX0" fmla="*/ 0 w 1287288"/>
              <a:gd name="connsiteY0" fmla="*/ 634142 h 1735047"/>
              <a:gd name="connsiteX1" fmla="*/ 851118 w 1287288"/>
              <a:gd name="connsiteY1" fmla="*/ 1220914 h 1735047"/>
              <a:gd name="connsiteX2" fmla="*/ 1287288 w 1287288"/>
              <a:gd name="connsiteY2" fmla="*/ 55892 h 1735047"/>
              <a:gd name="connsiteX0" fmla="*/ 0 w 1163036"/>
              <a:gd name="connsiteY0" fmla="*/ 1162917 h 1374107"/>
              <a:gd name="connsiteX1" fmla="*/ 726866 w 1163036"/>
              <a:gd name="connsiteY1" fmla="*/ 1175572 h 1374107"/>
              <a:gd name="connsiteX2" fmla="*/ 1163036 w 1163036"/>
              <a:gd name="connsiteY2" fmla="*/ 10550 h 1374107"/>
              <a:gd name="connsiteX0" fmla="*/ 0 w 1163036"/>
              <a:gd name="connsiteY0" fmla="*/ 1291169 h 2142344"/>
              <a:gd name="connsiteX1" fmla="*/ 726866 w 1163036"/>
              <a:gd name="connsiteY1" fmla="*/ 1303824 h 2142344"/>
              <a:gd name="connsiteX2" fmla="*/ 1163036 w 1163036"/>
              <a:gd name="connsiteY2" fmla="*/ 138802 h 2142344"/>
              <a:gd name="connsiteX0" fmla="*/ 0 w 1163036"/>
              <a:gd name="connsiteY0" fmla="*/ 1291169 h 2142343"/>
              <a:gd name="connsiteX1" fmla="*/ 726866 w 1163036"/>
              <a:gd name="connsiteY1" fmla="*/ 1303824 h 2142343"/>
              <a:gd name="connsiteX2" fmla="*/ 1163036 w 1163036"/>
              <a:gd name="connsiteY2" fmla="*/ 138802 h 2142343"/>
              <a:gd name="connsiteX0" fmla="*/ 0 w 1163036"/>
              <a:gd name="connsiteY0" fmla="*/ 1189744 h 1786244"/>
              <a:gd name="connsiteX1" fmla="*/ 726866 w 1163036"/>
              <a:gd name="connsiteY1" fmla="*/ 1202399 h 1786244"/>
              <a:gd name="connsiteX2" fmla="*/ 1163036 w 1163036"/>
              <a:gd name="connsiteY2" fmla="*/ 37377 h 1786244"/>
              <a:gd name="connsiteX0" fmla="*/ 0 w 1163036"/>
              <a:gd name="connsiteY0" fmla="*/ 1179552 h 1706767"/>
              <a:gd name="connsiteX1" fmla="*/ 726866 w 1163036"/>
              <a:gd name="connsiteY1" fmla="*/ 1192207 h 1706767"/>
              <a:gd name="connsiteX2" fmla="*/ 1163036 w 1163036"/>
              <a:gd name="connsiteY2" fmla="*/ 27185 h 1706767"/>
              <a:gd name="connsiteX0" fmla="*/ 0 w 1163036"/>
              <a:gd name="connsiteY0" fmla="*/ 1158415 h 1322945"/>
              <a:gd name="connsiteX1" fmla="*/ 726866 w 1163036"/>
              <a:gd name="connsiteY1" fmla="*/ 1171070 h 1322945"/>
              <a:gd name="connsiteX2" fmla="*/ 1163036 w 1163036"/>
              <a:gd name="connsiteY2" fmla="*/ 6048 h 1322945"/>
              <a:gd name="connsiteX0" fmla="*/ 0 w 1163036"/>
              <a:gd name="connsiteY0" fmla="*/ 1158415 h 1322946"/>
              <a:gd name="connsiteX1" fmla="*/ 726866 w 1163036"/>
              <a:gd name="connsiteY1" fmla="*/ 1171070 h 1322946"/>
              <a:gd name="connsiteX2" fmla="*/ 1163036 w 1163036"/>
              <a:gd name="connsiteY2" fmla="*/ 6048 h 1322946"/>
              <a:gd name="connsiteX0" fmla="*/ 0 w 1163036"/>
              <a:gd name="connsiteY0" fmla="*/ 1159732 h 1159732"/>
              <a:gd name="connsiteX1" fmla="*/ 671097 w 1163036"/>
              <a:gd name="connsiteY1" fmla="*/ 801490 h 1159732"/>
              <a:gd name="connsiteX2" fmla="*/ 1163036 w 1163036"/>
              <a:gd name="connsiteY2" fmla="*/ 7365 h 1159732"/>
              <a:gd name="connsiteX0" fmla="*/ 0 w 1163036"/>
              <a:gd name="connsiteY0" fmla="*/ 1167892 h 1167892"/>
              <a:gd name="connsiteX1" fmla="*/ 671097 w 1163036"/>
              <a:gd name="connsiteY1" fmla="*/ 809650 h 1167892"/>
              <a:gd name="connsiteX2" fmla="*/ 1163036 w 1163036"/>
              <a:gd name="connsiteY2" fmla="*/ 15525 h 1167892"/>
              <a:gd name="connsiteX0" fmla="*/ 0 w 1167673"/>
              <a:gd name="connsiteY0" fmla="*/ 1152965 h 1152965"/>
              <a:gd name="connsiteX1" fmla="*/ 671097 w 1167673"/>
              <a:gd name="connsiteY1" fmla="*/ 794723 h 1152965"/>
              <a:gd name="connsiteX2" fmla="*/ 1163036 w 1167673"/>
              <a:gd name="connsiteY2" fmla="*/ 598 h 1152965"/>
              <a:gd name="connsiteX0" fmla="*/ 0 w 1167673"/>
              <a:gd name="connsiteY0" fmla="*/ 1152965 h 1152965"/>
              <a:gd name="connsiteX1" fmla="*/ 671097 w 1167673"/>
              <a:gd name="connsiteY1" fmla="*/ 794723 h 1152965"/>
              <a:gd name="connsiteX2" fmla="*/ 1163036 w 1167673"/>
              <a:gd name="connsiteY2" fmla="*/ 598 h 1152965"/>
              <a:gd name="connsiteX0" fmla="*/ 0 w 1184263"/>
              <a:gd name="connsiteY0" fmla="*/ 1152563 h 1152563"/>
              <a:gd name="connsiteX1" fmla="*/ 671097 w 1184263"/>
              <a:gd name="connsiteY1" fmla="*/ 794321 h 1152563"/>
              <a:gd name="connsiteX2" fmla="*/ 1163036 w 1184263"/>
              <a:gd name="connsiteY2" fmla="*/ 196 h 1152563"/>
              <a:gd name="connsiteX0" fmla="*/ 0 w 1163838"/>
              <a:gd name="connsiteY0" fmla="*/ 1253758 h 1567352"/>
              <a:gd name="connsiteX1" fmla="*/ 671097 w 1163838"/>
              <a:gd name="connsiteY1" fmla="*/ 895516 h 1567352"/>
              <a:gd name="connsiteX2" fmla="*/ 1163036 w 1163838"/>
              <a:gd name="connsiteY2" fmla="*/ 101391 h 1567352"/>
              <a:gd name="connsiteX0" fmla="*/ 0 w 1163774"/>
              <a:gd name="connsiteY0" fmla="*/ 1161578 h 1298368"/>
              <a:gd name="connsiteX1" fmla="*/ 671097 w 1163774"/>
              <a:gd name="connsiteY1" fmla="*/ 803336 h 1298368"/>
              <a:gd name="connsiteX2" fmla="*/ 1163036 w 1163774"/>
              <a:gd name="connsiteY2" fmla="*/ 9211 h 1298368"/>
              <a:gd name="connsiteX0" fmla="*/ 0 w 1164621"/>
              <a:gd name="connsiteY0" fmla="*/ 1202054 h 1437822"/>
              <a:gd name="connsiteX1" fmla="*/ 671097 w 1164621"/>
              <a:gd name="connsiteY1" fmla="*/ 843812 h 1437822"/>
              <a:gd name="connsiteX2" fmla="*/ 1163036 w 1164621"/>
              <a:gd name="connsiteY2" fmla="*/ 49687 h 1437822"/>
              <a:gd name="connsiteX0" fmla="*/ 0 w 1163036"/>
              <a:gd name="connsiteY0" fmla="*/ 1227226 h 1462994"/>
              <a:gd name="connsiteX1" fmla="*/ 671097 w 1163036"/>
              <a:gd name="connsiteY1" fmla="*/ 868984 h 1462994"/>
              <a:gd name="connsiteX2" fmla="*/ 1163036 w 1163036"/>
              <a:gd name="connsiteY2" fmla="*/ 74859 h 1462994"/>
              <a:gd name="connsiteX0" fmla="*/ 0 w 1163036"/>
              <a:gd name="connsiteY0" fmla="*/ 1222808 h 1458576"/>
              <a:gd name="connsiteX1" fmla="*/ 671097 w 1163036"/>
              <a:gd name="connsiteY1" fmla="*/ 864566 h 1458576"/>
              <a:gd name="connsiteX2" fmla="*/ 1163036 w 1163036"/>
              <a:gd name="connsiteY2" fmla="*/ 70441 h 1458576"/>
            </a:gdLst>
            <a:ahLst/>
            <a:cxnLst>
              <a:cxn ang="0">
                <a:pos x="connsiteX0" y="connsiteY0"/>
              </a:cxn>
              <a:cxn ang="0">
                <a:pos x="connsiteX1" y="connsiteY1"/>
              </a:cxn>
              <a:cxn ang="0">
                <a:pos x="connsiteX2" y="connsiteY2"/>
              </a:cxn>
            </a:cxnLst>
            <a:rect l="l" t="t" r="r" b="b"/>
            <a:pathLst>
              <a:path w="1163036" h="1458576">
                <a:moveTo>
                  <a:pt x="0" y="1222808"/>
                </a:moveTo>
                <a:cubicBezTo>
                  <a:pt x="25282" y="1190311"/>
                  <a:pt x="393456" y="1967474"/>
                  <a:pt x="671097" y="864566"/>
                </a:cubicBezTo>
                <a:cubicBezTo>
                  <a:pt x="948738" y="-238342"/>
                  <a:pt x="1107223" y="1221"/>
                  <a:pt x="1163036" y="70441"/>
                </a:cubicBezTo>
              </a:path>
            </a:pathLst>
          </a:custGeom>
          <a:noFill/>
          <a:ln w="6350">
            <a:gradFill flip="none" rotWithShape="1">
              <a:gsLst>
                <a:gs pos="0">
                  <a:srgbClr val="C25D1E"/>
                </a:gs>
                <a:gs pos="100000">
                  <a:srgbClr val="FDD899"/>
                </a:gs>
                <a:gs pos="44000">
                  <a:srgbClr val="FFCC66"/>
                </a:gs>
              </a:gsLst>
              <a:lin ang="2700000" scaled="1"/>
              <a:tileRect/>
            </a:grad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0" name="Rectangle 19"/>
          <p:cNvSpPr/>
          <p:nvPr userDrawn="1"/>
        </p:nvSpPr>
        <p:spPr>
          <a:xfrm>
            <a:off x="-40639" y="447675"/>
            <a:ext cx="1844675" cy="2447925"/>
          </a:xfrm>
          <a:custGeom>
            <a:avLst/>
            <a:gdLst>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3219450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3219450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3219450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3219450 h 3219450"/>
              <a:gd name="connsiteX4" fmla="*/ 0 w 1794510"/>
              <a:gd name="connsiteY4" fmla="*/ 0 h 3219450"/>
              <a:gd name="connsiteX0" fmla="*/ 0 w 1794510"/>
              <a:gd name="connsiteY0" fmla="*/ 72754 h 3292204"/>
              <a:gd name="connsiteX1" fmla="*/ 1794510 w 1794510"/>
              <a:gd name="connsiteY1" fmla="*/ 72754 h 3292204"/>
              <a:gd name="connsiteX2" fmla="*/ 1794510 w 1794510"/>
              <a:gd name="connsiteY2" fmla="*/ 3292204 h 3292204"/>
              <a:gd name="connsiteX3" fmla="*/ 0 w 1794510"/>
              <a:gd name="connsiteY3" fmla="*/ 3292204 h 3292204"/>
              <a:gd name="connsiteX4" fmla="*/ 0 w 1794510"/>
              <a:gd name="connsiteY4" fmla="*/ 72754 h 3292204"/>
              <a:gd name="connsiteX0" fmla="*/ 0 w 1794510"/>
              <a:gd name="connsiteY0" fmla="*/ 3495 h 3222945"/>
              <a:gd name="connsiteX1" fmla="*/ 1794510 w 1794510"/>
              <a:gd name="connsiteY1" fmla="*/ 3495 h 3222945"/>
              <a:gd name="connsiteX2" fmla="*/ 1794510 w 1794510"/>
              <a:gd name="connsiteY2" fmla="*/ 3222945 h 3222945"/>
              <a:gd name="connsiteX3" fmla="*/ 0 w 1794510"/>
              <a:gd name="connsiteY3" fmla="*/ 3222945 h 3222945"/>
              <a:gd name="connsiteX4" fmla="*/ 0 w 1794510"/>
              <a:gd name="connsiteY4" fmla="*/ 3495 h 3222945"/>
              <a:gd name="connsiteX0" fmla="*/ 0 w 1794510"/>
              <a:gd name="connsiteY0" fmla="*/ 3495 h 3222945"/>
              <a:gd name="connsiteX1" fmla="*/ 1794510 w 1794510"/>
              <a:gd name="connsiteY1" fmla="*/ 3495 h 3222945"/>
              <a:gd name="connsiteX2" fmla="*/ 1794510 w 1794510"/>
              <a:gd name="connsiteY2" fmla="*/ 3222945 h 3222945"/>
              <a:gd name="connsiteX3" fmla="*/ 0 w 1794510"/>
              <a:gd name="connsiteY3" fmla="*/ 3222945 h 3222945"/>
              <a:gd name="connsiteX4" fmla="*/ 0 w 1794510"/>
              <a:gd name="connsiteY4" fmla="*/ 3495 h 3222945"/>
              <a:gd name="connsiteX0" fmla="*/ 0 w 1794510"/>
              <a:gd name="connsiteY0" fmla="*/ 3495 h 3222945"/>
              <a:gd name="connsiteX1" fmla="*/ 1794510 w 1794510"/>
              <a:gd name="connsiteY1" fmla="*/ 3495 h 3222945"/>
              <a:gd name="connsiteX2" fmla="*/ 1794510 w 1794510"/>
              <a:gd name="connsiteY2" fmla="*/ 3222945 h 3222945"/>
              <a:gd name="connsiteX3" fmla="*/ 28575 w 1794510"/>
              <a:gd name="connsiteY3" fmla="*/ 2518095 h 3222945"/>
              <a:gd name="connsiteX4" fmla="*/ 0 w 1794510"/>
              <a:gd name="connsiteY4" fmla="*/ 3495 h 3222945"/>
              <a:gd name="connsiteX0" fmla="*/ 0 w 1794510"/>
              <a:gd name="connsiteY0" fmla="*/ 3495 h 3222945"/>
              <a:gd name="connsiteX1" fmla="*/ 1794510 w 1794510"/>
              <a:gd name="connsiteY1" fmla="*/ 3495 h 3222945"/>
              <a:gd name="connsiteX2" fmla="*/ 1794510 w 1794510"/>
              <a:gd name="connsiteY2" fmla="*/ 3222945 h 3222945"/>
              <a:gd name="connsiteX3" fmla="*/ 28575 w 1794510"/>
              <a:gd name="connsiteY3" fmla="*/ 2518095 h 3222945"/>
              <a:gd name="connsiteX4" fmla="*/ 0 w 1794510"/>
              <a:gd name="connsiteY4" fmla="*/ 3495 h 3222945"/>
              <a:gd name="connsiteX0" fmla="*/ 0 w 1794510"/>
              <a:gd name="connsiteY0" fmla="*/ 5588 h 3225038"/>
              <a:gd name="connsiteX1" fmla="*/ 1794510 w 1794510"/>
              <a:gd name="connsiteY1" fmla="*/ 5588 h 3225038"/>
              <a:gd name="connsiteX2" fmla="*/ 1794510 w 1794510"/>
              <a:gd name="connsiteY2" fmla="*/ 3225038 h 3225038"/>
              <a:gd name="connsiteX3" fmla="*/ 28575 w 1794510"/>
              <a:gd name="connsiteY3" fmla="*/ 2520188 h 3225038"/>
              <a:gd name="connsiteX4" fmla="*/ 0 w 1794510"/>
              <a:gd name="connsiteY4" fmla="*/ 5588 h 3225038"/>
              <a:gd name="connsiteX0" fmla="*/ 0 w 1794510"/>
              <a:gd name="connsiteY0" fmla="*/ 0 h 3219450"/>
              <a:gd name="connsiteX1" fmla="*/ 1794510 w 1794510"/>
              <a:gd name="connsiteY1" fmla="*/ 0 h 3219450"/>
              <a:gd name="connsiteX2" fmla="*/ 1794510 w 1794510"/>
              <a:gd name="connsiteY2" fmla="*/ 3219450 h 3219450"/>
              <a:gd name="connsiteX3" fmla="*/ 28575 w 1794510"/>
              <a:gd name="connsiteY3" fmla="*/ 2514600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794510"/>
              <a:gd name="connsiteY0" fmla="*/ 0 h 3219450"/>
              <a:gd name="connsiteX1" fmla="*/ 1794510 w 1794510"/>
              <a:gd name="connsiteY1" fmla="*/ 0 h 3219450"/>
              <a:gd name="connsiteX2" fmla="*/ 1794510 w 1794510"/>
              <a:gd name="connsiteY2" fmla="*/ 3219450 h 3219450"/>
              <a:gd name="connsiteX3" fmla="*/ 0 w 1794510"/>
              <a:gd name="connsiteY3" fmla="*/ 2557626 h 3219450"/>
              <a:gd name="connsiteX4" fmla="*/ 0 w 1794510"/>
              <a:gd name="connsiteY4" fmla="*/ 0 h 3219450"/>
              <a:gd name="connsiteX0" fmla="*/ 0 w 1804035"/>
              <a:gd name="connsiteY0" fmla="*/ 0 h 3219450"/>
              <a:gd name="connsiteX1" fmla="*/ 1794510 w 1804035"/>
              <a:gd name="connsiteY1" fmla="*/ 0 h 3219450"/>
              <a:gd name="connsiteX2" fmla="*/ 1804035 w 1804035"/>
              <a:gd name="connsiteY2" fmla="*/ 3219450 h 3219450"/>
              <a:gd name="connsiteX3" fmla="*/ 0 w 1804035"/>
              <a:gd name="connsiteY3" fmla="*/ 2557626 h 3219450"/>
              <a:gd name="connsiteX4" fmla="*/ 0 w 1804035"/>
              <a:gd name="connsiteY4" fmla="*/ 0 h 3219450"/>
              <a:gd name="connsiteX0" fmla="*/ 0 w 1804035"/>
              <a:gd name="connsiteY0" fmla="*/ 0 h 3219450"/>
              <a:gd name="connsiteX1" fmla="*/ 1794510 w 1804035"/>
              <a:gd name="connsiteY1" fmla="*/ 0 h 3219450"/>
              <a:gd name="connsiteX2" fmla="*/ 1804035 w 1804035"/>
              <a:gd name="connsiteY2" fmla="*/ 3219450 h 3219450"/>
              <a:gd name="connsiteX3" fmla="*/ 0 w 1804035"/>
              <a:gd name="connsiteY3" fmla="*/ 2557626 h 3219450"/>
              <a:gd name="connsiteX4" fmla="*/ 0 w 1804035"/>
              <a:gd name="connsiteY4" fmla="*/ 0 h 32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035" h="3219450">
                <a:moveTo>
                  <a:pt x="0" y="0"/>
                </a:moveTo>
                <a:cubicBezTo>
                  <a:pt x="388620" y="323015"/>
                  <a:pt x="910590" y="856203"/>
                  <a:pt x="1794510" y="0"/>
                </a:cubicBezTo>
                <a:lnTo>
                  <a:pt x="1804035" y="3219450"/>
                </a:lnTo>
                <a:cubicBezTo>
                  <a:pt x="1548765" y="2014700"/>
                  <a:pt x="550545" y="3933896"/>
                  <a:pt x="0" y="2557626"/>
                </a:cubicBezTo>
                <a:lnTo>
                  <a:pt x="0" y="0"/>
                </a:lnTo>
                <a:close/>
              </a:path>
            </a:pathLst>
          </a:custGeom>
          <a:noFill/>
          <a:ln w="12700">
            <a:gradFill flip="none" rotWithShape="1">
              <a:gsLst>
                <a:gs pos="0">
                  <a:srgbClr val="C25D1E"/>
                </a:gs>
                <a:gs pos="100000">
                  <a:srgbClr val="FDD899"/>
                </a:gs>
                <a:gs pos="44000">
                  <a:srgbClr val="FFCC66"/>
                </a:gs>
              </a:gsLst>
              <a:lin ang="2700000" scaled="1"/>
              <a:tileRect/>
            </a:grad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6" name="Slide Number Placeholder 5"/>
          <p:cNvSpPr>
            <a:spLocks noGrp="1"/>
          </p:cNvSpPr>
          <p:nvPr>
            <p:ph type="sldNum" sz="quarter" idx="12"/>
          </p:nvPr>
        </p:nvSpPr>
        <p:spPr>
          <a:xfrm>
            <a:off x="0" y="6006965"/>
            <a:ext cx="1794510" cy="468000"/>
          </a:xfrm>
          <a:prstGeom prst="rect">
            <a:avLst/>
          </a:prstGeom>
          <a:noFill/>
          <a:ln>
            <a:noFill/>
          </a:ln>
          <a:effectLst/>
          <a:scene3d>
            <a:camera prst="orthographicFront"/>
            <a:lightRig rig="sunrise" dir="t"/>
          </a:scene3d>
          <a:sp3d prstMaterial="metal"/>
        </p:spPr>
        <p:txBody>
          <a:bodyPr vert="horz" lIns="91440" tIns="45720" rIns="91440" bIns="45720" rtlCol="0" anchor="ctr">
            <a:noAutofit/>
            <a:sp3d extrusionH="127000" prstMaterial="metal">
              <a:bevelT h="88900" prst="angle"/>
            </a:sp3d>
          </a:bodyPr>
          <a:lstStyle>
            <a:lvl1pPr>
              <a:defRPr lang="en-US" altLang="ko-KR" sz="2400" b="1" smtClean="0">
                <a:gradFill flip="none" rotWithShape="1">
                  <a:gsLst>
                    <a:gs pos="0">
                      <a:srgbClr val="C25D1E"/>
                    </a:gs>
                    <a:gs pos="44000">
                      <a:srgbClr val="FFC364"/>
                    </a:gs>
                    <a:gs pos="100000">
                      <a:srgbClr val="FDD899">
                        <a:lumMod val="34000"/>
                      </a:srgbClr>
                    </a:gs>
                  </a:gsLst>
                  <a:lin ang="2700000" scaled="1"/>
                  <a:tileRect/>
                </a:gradFill>
                <a:effectLst/>
                <a:latin typeface="Baskerville Old Face" panose="02020602080505020303" pitchFamily="18" charset="0"/>
                <a:ea typeface="+mj-ea"/>
                <a:cs typeface="+mj-cs"/>
              </a:defRPr>
            </a:lvl1pPr>
          </a:lstStyle>
          <a:p>
            <a:pPr defTabSz="914377">
              <a:spcBef>
                <a:spcPct val="0"/>
              </a:spcBef>
            </a:pPr>
            <a:fld id="{3C0B9385-795B-4B9C-9B09-14E1449A7E41}" type="slidenum">
              <a:rPr lang="en-US" altLang="ko-KR" smtClean="0"/>
              <a:pPr defTabSz="914377">
                <a:spcBef>
                  <a:spcPct val="0"/>
                </a:spcBef>
              </a:pPr>
              <a:t>‹#›</a:t>
            </a:fld>
            <a:endParaRPr lang="ko-KR" altLang="en-US" dirty="0"/>
          </a:p>
        </p:txBody>
      </p:sp>
      <p:sp>
        <p:nvSpPr>
          <p:cNvPr id="9" name="Text Placeholder 8"/>
          <p:cNvSpPr>
            <a:spLocks noGrp="1"/>
          </p:cNvSpPr>
          <p:nvPr>
            <p:ph type="body" sz="quarter" idx="13" hasCustomPrompt="1"/>
          </p:nvPr>
        </p:nvSpPr>
        <p:spPr>
          <a:xfrm>
            <a:off x="1272" y="1110879"/>
            <a:ext cx="1793238" cy="1207242"/>
          </a:xfrm>
          <a:noFill/>
          <a:ln>
            <a:noFill/>
          </a:ln>
          <a:effectLst/>
          <a:scene3d>
            <a:camera prst="orthographicFront"/>
            <a:lightRig rig="sunrise" dir="t"/>
          </a:scene3d>
          <a:sp3d prstMaterial="metal"/>
        </p:spPr>
        <p:txBody>
          <a:bodyPr vert="horz" lIns="91440" tIns="45720" rIns="91440" bIns="45720" rtlCol="0" anchor="ctr">
            <a:noAutofit/>
            <a:sp3d extrusionH="127000" prstMaterial="metal">
              <a:bevelT h="88900" prst="angle"/>
            </a:sp3d>
          </a:bodyPr>
          <a:lstStyle>
            <a:lvl1pPr>
              <a:defRPr lang="ko-KR" altLang="en-US" sz="3600" dirty="0">
                <a:gradFill flip="none" rotWithShape="1">
                  <a:gsLst>
                    <a:gs pos="0">
                      <a:srgbClr val="C25D1E"/>
                    </a:gs>
                    <a:gs pos="44000">
                      <a:srgbClr val="FFC364"/>
                    </a:gs>
                    <a:gs pos="100000">
                      <a:srgbClr val="FDD899">
                        <a:lumMod val="34000"/>
                      </a:srgbClr>
                    </a:gs>
                  </a:gsLst>
                  <a:lin ang="2700000" scaled="1"/>
                  <a:tileRect/>
                </a:gradFill>
                <a:effectLst/>
                <a:latin typeface="Baskerville Old Face" panose="02020602080505020303" pitchFamily="18" charset="0"/>
                <a:ea typeface="+mj-ea"/>
                <a:cs typeface="+mj-cs"/>
              </a:defRPr>
            </a:lvl1pPr>
          </a:lstStyle>
          <a:p>
            <a:pPr lvl="0">
              <a:spcBef>
                <a:spcPct val="0"/>
              </a:spcBef>
            </a:pPr>
            <a:r>
              <a:rPr lang="en-US" altLang="ko-KR" dirty="0" smtClean="0"/>
              <a:t>El</a:t>
            </a:r>
          </a:p>
          <a:p>
            <a:pPr lvl="0">
              <a:spcBef>
                <a:spcPct val="0"/>
              </a:spcBef>
            </a:pPr>
            <a:r>
              <a:rPr lang="en-US" altLang="ko-KR" dirty="0" smtClean="0"/>
              <a:t>Dorado</a:t>
            </a:r>
            <a:endParaRPr lang="ko-KR" altLang="en-US" dirty="0"/>
          </a:p>
        </p:txBody>
      </p:sp>
      <p:sp>
        <p:nvSpPr>
          <p:cNvPr id="19" name="Freeform 18"/>
          <p:cNvSpPr/>
          <p:nvPr userDrawn="1"/>
        </p:nvSpPr>
        <p:spPr>
          <a:xfrm rot="2540182" flipH="1" flipV="1">
            <a:off x="116414" y="2189215"/>
            <a:ext cx="1691536" cy="1121414"/>
          </a:xfrm>
          <a:custGeom>
            <a:avLst/>
            <a:gdLst>
              <a:gd name="connsiteX0" fmla="*/ 0 w 1348740"/>
              <a:gd name="connsiteY0" fmla="*/ 0 h 745753"/>
              <a:gd name="connsiteX1" fmla="*/ 754380 w 1348740"/>
              <a:gd name="connsiteY1" fmla="*/ 742950 h 745753"/>
              <a:gd name="connsiteX2" fmla="*/ 1348740 w 1348740"/>
              <a:gd name="connsiteY2" fmla="*/ 297180 h 745753"/>
              <a:gd name="connsiteX0" fmla="*/ 0 w 1348740"/>
              <a:gd name="connsiteY0" fmla="*/ 0 h 1283504"/>
              <a:gd name="connsiteX1" fmla="*/ 571429 w 1348740"/>
              <a:gd name="connsiteY1" fmla="*/ 1281966 h 1283504"/>
              <a:gd name="connsiteX2" fmla="*/ 1348740 w 1348740"/>
              <a:gd name="connsiteY2" fmla="*/ 297180 h 1283504"/>
              <a:gd name="connsiteX0" fmla="*/ 0 w 1348740"/>
              <a:gd name="connsiteY0" fmla="*/ 0 h 316665"/>
              <a:gd name="connsiteX1" fmla="*/ 710194 w 1348740"/>
              <a:gd name="connsiteY1" fmla="*/ 308220 h 316665"/>
              <a:gd name="connsiteX2" fmla="*/ 1348740 w 1348740"/>
              <a:gd name="connsiteY2" fmla="*/ 297180 h 316665"/>
              <a:gd name="connsiteX0" fmla="*/ 0 w 1348740"/>
              <a:gd name="connsiteY0" fmla="*/ 53733 h 687369"/>
              <a:gd name="connsiteX1" fmla="*/ 710194 w 1348740"/>
              <a:gd name="connsiteY1" fmla="*/ 361953 h 687369"/>
              <a:gd name="connsiteX2" fmla="*/ 1348740 w 1348740"/>
              <a:gd name="connsiteY2" fmla="*/ 350913 h 687369"/>
              <a:gd name="connsiteX0" fmla="*/ 0 w 1348740"/>
              <a:gd name="connsiteY0" fmla="*/ 0 h 480719"/>
              <a:gd name="connsiteX1" fmla="*/ 710194 w 1348740"/>
              <a:gd name="connsiteY1" fmla="*/ 308220 h 480719"/>
              <a:gd name="connsiteX2" fmla="*/ 1348740 w 1348740"/>
              <a:gd name="connsiteY2" fmla="*/ 297180 h 480719"/>
              <a:gd name="connsiteX0" fmla="*/ 0 w 1348740"/>
              <a:gd name="connsiteY0" fmla="*/ 68661 h 720766"/>
              <a:gd name="connsiteX1" fmla="*/ 710194 w 1348740"/>
              <a:gd name="connsiteY1" fmla="*/ 376881 h 720766"/>
              <a:gd name="connsiteX2" fmla="*/ 1348740 w 1348740"/>
              <a:gd name="connsiteY2" fmla="*/ 365841 h 720766"/>
              <a:gd name="connsiteX0" fmla="*/ 0 w 1287288"/>
              <a:gd name="connsiteY0" fmla="*/ 590727 h 940667"/>
              <a:gd name="connsiteX1" fmla="*/ 710194 w 1287288"/>
              <a:gd name="connsiteY1" fmla="*/ 898947 h 940667"/>
              <a:gd name="connsiteX2" fmla="*/ 1287288 w 1287288"/>
              <a:gd name="connsiteY2" fmla="*/ 12477 h 940667"/>
              <a:gd name="connsiteX0" fmla="*/ 0 w 1287288"/>
              <a:gd name="connsiteY0" fmla="*/ 588032 h 1191535"/>
              <a:gd name="connsiteX1" fmla="*/ 851118 w 1287288"/>
              <a:gd name="connsiteY1" fmla="*/ 1174804 h 1191535"/>
              <a:gd name="connsiteX2" fmla="*/ 1287288 w 1287288"/>
              <a:gd name="connsiteY2" fmla="*/ 9782 h 1191535"/>
              <a:gd name="connsiteX0" fmla="*/ 0 w 1287288"/>
              <a:gd name="connsiteY0" fmla="*/ 595688 h 1427501"/>
              <a:gd name="connsiteX1" fmla="*/ 851118 w 1287288"/>
              <a:gd name="connsiteY1" fmla="*/ 1182460 h 1427501"/>
              <a:gd name="connsiteX2" fmla="*/ 1287288 w 1287288"/>
              <a:gd name="connsiteY2" fmla="*/ 17438 h 1427501"/>
              <a:gd name="connsiteX0" fmla="*/ 0 w 1287288"/>
              <a:gd name="connsiteY0" fmla="*/ 634142 h 1735047"/>
              <a:gd name="connsiteX1" fmla="*/ 851118 w 1287288"/>
              <a:gd name="connsiteY1" fmla="*/ 1220914 h 1735047"/>
              <a:gd name="connsiteX2" fmla="*/ 1287288 w 1287288"/>
              <a:gd name="connsiteY2" fmla="*/ 55892 h 1735047"/>
              <a:gd name="connsiteX0" fmla="*/ 0 w 1163036"/>
              <a:gd name="connsiteY0" fmla="*/ 1162917 h 1374107"/>
              <a:gd name="connsiteX1" fmla="*/ 726866 w 1163036"/>
              <a:gd name="connsiteY1" fmla="*/ 1175572 h 1374107"/>
              <a:gd name="connsiteX2" fmla="*/ 1163036 w 1163036"/>
              <a:gd name="connsiteY2" fmla="*/ 10550 h 1374107"/>
              <a:gd name="connsiteX0" fmla="*/ 0 w 1163036"/>
              <a:gd name="connsiteY0" fmla="*/ 1291169 h 2142344"/>
              <a:gd name="connsiteX1" fmla="*/ 726866 w 1163036"/>
              <a:gd name="connsiteY1" fmla="*/ 1303824 h 2142344"/>
              <a:gd name="connsiteX2" fmla="*/ 1163036 w 1163036"/>
              <a:gd name="connsiteY2" fmla="*/ 138802 h 2142344"/>
              <a:gd name="connsiteX0" fmla="*/ 0 w 1163036"/>
              <a:gd name="connsiteY0" fmla="*/ 1291169 h 2142343"/>
              <a:gd name="connsiteX1" fmla="*/ 726866 w 1163036"/>
              <a:gd name="connsiteY1" fmla="*/ 1303824 h 2142343"/>
              <a:gd name="connsiteX2" fmla="*/ 1163036 w 1163036"/>
              <a:gd name="connsiteY2" fmla="*/ 138802 h 2142343"/>
              <a:gd name="connsiteX0" fmla="*/ 0 w 1163036"/>
              <a:gd name="connsiteY0" fmla="*/ 1189744 h 1786244"/>
              <a:gd name="connsiteX1" fmla="*/ 726866 w 1163036"/>
              <a:gd name="connsiteY1" fmla="*/ 1202399 h 1786244"/>
              <a:gd name="connsiteX2" fmla="*/ 1163036 w 1163036"/>
              <a:gd name="connsiteY2" fmla="*/ 37377 h 1786244"/>
              <a:gd name="connsiteX0" fmla="*/ 0 w 1163036"/>
              <a:gd name="connsiteY0" fmla="*/ 1179552 h 1706767"/>
              <a:gd name="connsiteX1" fmla="*/ 726866 w 1163036"/>
              <a:gd name="connsiteY1" fmla="*/ 1192207 h 1706767"/>
              <a:gd name="connsiteX2" fmla="*/ 1163036 w 1163036"/>
              <a:gd name="connsiteY2" fmla="*/ 27185 h 1706767"/>
              <a:gd name="connsiteX0" fmla="*/ 0 w 1163036"/>
              <a:gd name="connsiteY0" fmla="*/ 1158415 h 1322945"/>
              <a:gd name="connsiteX1" fmla="*/ 726866 w 1163036"/>
              <a:gd name="connsiteY1" fmla="*/ 1171070 h 1322945"/>
              <a:gd name="connsiteX2" fmla="*/ 1163036 w 1163036"/>
              <a:gd name="connsiteY2" fmla="*/ 6048 h 1322945"/>
              <a:gd name="connsiteX0" fmla="*/ 0 w 1163036"/>
              <a:gd name="connsiteY0" fmla="*/ 1158415 h 1322946"/>
              <a:gd name="connsiteX1" fmla="*/ 726866 w 1163036"/>
              <a:gd name="connsiteY1" fmla="*/ 1171070 h 1322946"/>
              <a:gd name="connsiteX2" fmla="*/ 1163036 w 1163036"/>
              <a:gd name="connsiteY2" fmla="*/ 6048 h 1322946"/>
              <a:gd name="connsiteX0" fmla="*/ 0 w 1163036"/>
              <a:gd name="connsiteY0" fmla="*/ 1159732 h 1159732"/>
              <a:gd name="connsiteX1" fmla="*/ 671097 w 1163036"/>
              <a:gd name="connsiteY1" fmla="*/ 801490 h 1159732"/>
              <a:gd name="connsiteX2" fmla="*/ 1163036 w 1163036"/>
              <a:gd name="connsiteY2" fmla="*/ 7365 h 1159732"/>
              <a:gd name="connsiteX0" fmla="*/ 0 w 1163036"/>
              <a:gd name="connsiteY0" fmla="*/ 1167892 h 1167892"/>
              <a:gd name="connsiteX1" fmla="*/ 671097 w 1163036"/>
              <a:gd name="connsiteY1" fmla="*/ 809650 h 1167892"/>
              <a:gd name="connsiteX2" fmla="*/ 1163036 w 1163036"/>
              <a:gd name="connsiteY2" fmla="*/ 15525 h 1167892"/>
              <a:gd name="connsiteX0" fmla="*/ 0 w 1167673"/>
              <a:gd name="connsiteY0" fmla="*/ 1152965 h 1152965"/>
              <a:gd name="connsiteX1" fmla="*/ 671097 w 1167673"/>
              <a:gd name="connsiteY1" fmla="*/ 794723 h 1152965"/>
              <a:gd name="connsiteX2" fmla="*/ 1163036 w 1167673"/>
              <a:gd name="connsiteY2" fmla="*/ 598 h 1152965"/>
              <a:gd name="connsiteX0" fmla="*/ 0 w 1167673"/>
              <a:gd name="connsiteY0" fmla="*/ 1152965 h 1152965"/>
              <a:gd name="connsiteX1" fmla="*/ 671097 w 1167673"/>
              <a:gd name="connsiteY1" fmla="*/ 794723 h 1152965"/>
              <a:gd name="connsiteX2" fmla="*/ 1163036 w 1167673"/>
              <a:gd name="connsiteY2" fmla="*/ 598 h 1152965"/>
              <a:gd name="connsiteX0" fmla="*/ 0 w 1184263"/>
              <a:gd name="connsiteY0" fmla="*/ 1152563 h 1152563"/>
              <a:gd name="connsiteX1" fmla="*/ 671097 w 1184263"/>
              <a:gd name="connsiteY1" fmla="*/ 794321 h 1152563"/>
              <a:gd name="connsiteX2" fmla="*/ 1163036 w 1184263"/>
              <a:gd name="connsiteY2" fmla="*/ 196 h 1152563"/>
              <a:gd name="connsiteX0" fmla="*/ 0 w 1163838"/>
              <a:gd name="connsiteY0" fmla="*/ 1253758 h 1567352"/>
              <a:gd name="connsiteX1" fmla="*/ 671097 w 1163838"/>
              <a:gd name="connsiteY1" fmla="*/ 895516 h 1567352"/>
              <a:gd name="connsiteX2" fmla="*/ 1163036 w 1163838"/>
              <a:gd name="connsiteY2" fmla="*/ 101391 h 1567352"/>
              <a:gd name="connsiteX0" fmla="*/ 0 w 1163774"/>
              <a:gd name="connsiteY0" fmla="*/ 1161578 h 1298368"/>
              <a:gd name="connsiteX1" fmla="*/ 671097 w 1163774"/>
              <a:gd name="connsiteY1" fmla="*/ 803336 h 1298368"/>
              <a:gd name="connsiteX2" fmla="*/ 1163036 w 1163774"/>
              <a:gd name="connsiteY2" fmla="*/ 9211 h 1298368"/>
              <a:gd name="connsiteX0" fmla="*/ 0 w 1164621"/>
              <a:gd name="connsiteY0" fmla="*/ 1202054 h 1437822"/>
              <a:gd name="connsiteX1" fmla="*/ 671097 w 1164621"/>
              <a:gd name="connsiteY1" fmla="*/ 843812 h 1437822"/>
              <a:gd name="connsiteX2" fmla="*/ 1163036 w 1164621"/>
              <a:gd name="connsiteY2" fmla="*/ 49687 h 1437822"/>
              <a:gd name="connsiteX0" fmla="*/ 0 w 1163036"/>
              <a:gd name="connsiteY0" fmla="*/ 1227226 h 1462994"/>
              <a:gd name="connsiteX1" fmla="*/ 671097 w 1163036"/>
              <a:gd name="connsiteY1" fmla="*/ 868984 h 1462994"/>
              <a:gd name="connsiteX2" fmla="*/ 1163036 w 1163036"/>
              <a:gd name="connsiteY2" fmla="*/ 74859 h 1462994"/>
              <a:gd name="connsiteX0" fmla="*/ 0 w 1163036"/>
              <a:gd name="connsiteY0" fmla="*/ 1222808 h 1458576"/>
              <a:gd name="connsiteX1" fmla="*/ 671097 w 1163036"/>
              <a:gd name="connsiteY1" fmla="*/ 864566 h 1458576"/>
              <a:gd name="connsiteX2" fmla="*/ 1163036 w 1163036"/>
              <a:gd name="connsiteY2" fmla="*/ 70441 h 1458576"/>
            </a:gdLst>
            <a:ahLst/>
            <a:cxnLst>
              <a:cxn ang="0">
                <a:pos x="connsiteX0" y="connsiteY0"/>
              </a:cxn>
              <a:cxn ang="0">
                <a:pos x="connsiteX1" y="connsiteY1"/>
              </a:cxn>
              <a:cxn ang="0">
                <a:pos x="connsiteX2" y="connsiteY2"/>
              </a:cxn>
            </a:cxnLst>
            <a:rect l="l" t="t" r="r" b="b"/>
            <a:pathLst>
              <a:path w="1163036" h="1458576">
                <a:moveTo>
                  <a:pt x="0" y="1222808"/>
                </a:moveTo>
                <a:cubicBezTo>
                  <a:pt x="25282" y="1190311"/>
                  <a:pt x="393456" y="1967474"/>
                  <a:pt x="671097" y="864566"/>
                </a:cubicBezTo>
                <a:cubicBezTo>
                  <a:pt x="948738" y="-238342"/>
                  <a:pt x="1107223" y="1221"/>
                  <a:pt x="1163036" y="70441"/>
                </a:cubicBezTo>
              </a:path>
            </a:pathLst>
          </a:custGeom>
          <a:noFill/>
          <a:ln w="15875">
            <a:gradFill flip="none" rotWithShape="1">
              <a:gsLst>
                <a:gs pos="0">
                  <a:srgbClr val="C25D1E"/>
                </a:gs>
                <a:gs pos="100000">
                  <a:srgbClr val="FDD899"/>
                </a:gs>
                <a:gs pos="44000">
                  <a:srgbClr val="FFCC66"/>
                </a:gs>
              </a:gsLst>
              <a:lin ang="2700000" scaled="1"/>
              <a:tileRect/>
            </a:grad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12" name="Rectangle 11"/>
          <p:cNvSpPr/>
          <p:nvPr userDrawn="1"/>
        </p:nvSpPr>
        <p:spPr>
          <a:xfrm flipH="1">
            <a:off x="1717710" y="0"/>
            <a:ext cx="10474290" cy="6858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2179955" y="775568"/>
            <a:ext cx="9559290" cy="788566"/>
          </a:xfrm>
        </p:spPr>
        <p:txBody>
          <a:bodyPr anchor="ctr">
            <a:normAutofit/>
          </a:bodyPr>
          <a:lstStyle>
            <a:lvl1pPr>
              <a:defRPr sz="3200">
                <a:solidFill>
                  <a:schemeClr val="bg1">
                    <a:lumMod val="95000"/>
                  </a:schemeClr>
                </a:solidFill>
              </a:defRPr>
            </a:lvl1pPr>
          </a:lstStyle>
          <a:p>
            <a:r>
              <a:rPr lang="en-US" altLang="ko-KR" dirty="0" smtClean="0"/>
              <a:t>Click to edit Master title style</a:t>
            </a:r>
            <a:endParaRPr lang="ko-KR" altLang="en-US" dirty="0"/>
          </a:p>
        </p:txBody>
      </p:sp>
      <p:sp>
        <p:nvSpPr>
          <p:cNvPr id="3" name="Content Placeholder 2"/>
          <p:cNvSpPr>
            <a:spLocks noGrp="1"/>
          </p:cNvSpPr>
          <p:nvPr>
            <p:ph idx="1"/>
          </p:nvPr>
        </p:nvSpPr>
        <p:spPr>
          <a:xfrm>
            <a:off x="2213610" y="1825624"/>
            <a:ext cx="9559290" cy="4719013"/>
          </a:xfrm>
        </p:spPr>
        <p:txBody>
          <a:bodyPr anchor="ctr"/>
          <a:lstStyle>
            <a:lvl1pPr>
              <a:defRPr>
                <a:solidFill>
                  <a:schemeClr val="bg1">
                    <a:lumMod val="95000"/>
                  </a:schemeClr>
                </a:solidFill>
              </a:defRPr>
            </a:lvl1pPr>
          </a:lstStyle>
          <a:p>
            <a:pPr lvl="0"/>
            <a:r>
              <a:rPr lang="en-US" altLang="ko-KR" dirty="0" smtClean="0"/>
              <a:t>Click to edit Master text styles</a:t>
            </a:r>
          </a:p>
        </p:txBody>
      </p:sp>
      <p:sp>
        <p:nvSpPr>
          <p:cNvPr id="5" name="Footer Placeholder 4"/>
          <p:cNvSpPr>
            <a:spLocks noGrp="1"/>
          </p:cNvSpPr>
          <p:nvPr>
            <p:ph type="ftr" sz="quarter" idx="11"/>
          </p:nvPr>
        </p:nvSpPr>
        <p:spPr>
          <a:xfrm>
            <a:off x="-10273" y="6470498"/>
            <a:ext cx="1727983" cy="237181"/>
          </a:xfrm>
        </p:spPr>
        <p:txBody>
          <a:bodyPr/>
          <a:lstStyle>
            <a:lvl1pPr>
              <a:defRPr sz="900"/>
            </a:lvl1pPr>
          </a:lstStyle>
          <a:p>
            <a:r>
              <a:rPr lang="en-US" altLang="ko-KR" dirty="0" smtClean="0"/>
              <a:t>ADSTOREPOST.COM</a:t>
            </a:r>
            <a:endParaRPr lang="ko-KR" altLang="en-US" dirty="0"/>
          </a:p>
        </p:txBody>
      </p:sp>
      <p:sp>
        <p:nvSpPr>
          <p:cNvPr id="28" name="Text Placeholder 27"/>
          <p:cNvSpPr>
            <a:spLocks noGrp="1"/>
          </p:cNvSpPr>
          <p:nvPr>
            <p:ph type="body" sz="quarter" idx="14" hasCustomPrompt="1"/>
          </p:nvPr>
        </p:nvSpPr>
        <p:spPr>
          <a:xfrm>
            <a:off x="234950" y="3286994"/>
            <a:ext cx="1320800" cy="275356"/>
          </a:xfrm>
          <a:prstGeom prst="plaque">
            <a:avLst/>
          </a:prstGeom>
          <a:noFill/>
          <a:ln w="9525">
            <a:gradFill flip="none" rotWithShape="1">
              <a:gsLst>
                <a:gs pos="0">
                  <a:srgbClr val="C25D1E"/>
                </a:gs>
                <a:gs pos="100000">
                  <a:srgbClr val="FDD899"/>
                </a:gs>
                <a:gs pos="44000">
                  <a:srgbClr val="FFCC66"/>
                </a:gs>
              </a:gsLst>
              <a:lin ang="2700000" scaled="1"/>
              <a:tileRect/>
            </a:grad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lvl1pPr algn="dist">
              <a:defRPr lang="ko-KR" altLang="en-US" sz="1400" kern="1200" dirty="0">
                <a:solidFill>
                  <a:schemeClr val="tx1">
                    <a:lumMod val="50000"/>
                    <a:lumOff val="50000"/>
                  </a:schemeClr>
                </a:solidFill>
              </a:defRPr>
            </a:lvl1pPr>
          </a:lstStyle>
          <a:p>
            <a:pPr lvl="0" defTabSz="914400"/>
            <a:r>
              <a:rPr lang="en-US" altLang="ko-KR" dirty="0" smtClean="0"/>
              <a:t>Index</a:t>
            </a:r>
            <a:endParaRPr lang="ko-KR" altLang="en-US" dirty="0"/>
          </a:p>
        </p:txBody>
      </p:sp>
    </p:spTree>
    <p:extLst>
      <p:ext uri="{BB962C8B-B14F-4D97-AF65-F5344CB8AC3E}">
        <p14:creationId xmlns:p14="http://schemas.microsoft.com/office/powerpoint/2010/main" val="15844136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60000">
              <a:schemeClr val="tx1">
                <a:lumMod val="85000"/>
                <a:lumOff val="15000"/>
              </a:schemeClr>
            </a:gs>
            <a:gs pos="100000">
              <a:schemeClr val="tx1">
                <a:lumMod val="95000"/>
                <a:lumOff val="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4141" y="6470495"/>
            <a:ext cx="1794510" cy="313363"/>
          </a:xfrm>
          <a:prstGeom prst="rect">
            <a:avLst/>
          </a:prstGeom>
          <a:ln>
            <a:noFill/>
          </a:ln>
          <a:scene3d>
            <a:camera prst="orthographicFront"/>
            <a:lightRig rig="sunrise" dir="t"/>
          </a:scene3d>
          <a:sp3d prstMaterial="metal"/>
        </p:spPr>
        <p:txBody>
          <a:bodyPr vert="horz" lIns="91440" tIns="45720" rIns="91440" bIns="45720" rtlCol="0" anchor="ctr">
            <a:noAutofit/>
            <a:sp3d extrusionH="127000" prstMaterial="metal">
              <a:bevelT h="88900" prst="angle"/>
            </a:sp3d>
          </a:bodyPr>
          <a:lstStyle>
            <a:lvl1pPr algn="l">
              <a:defRPr lang="en-US" altLang="ko-KR" sz="2000" smtClean="0">
                <a:gradFill flip="none" rotWithShape="1">
                  <a:gsLst>
                    <a:gs pos="0">
                      <a:srgbClr val="C25D1E"/>
                    </a:gs>
                    <a:gs pos="41646">
                      <a:srgbClr val="FFC364"/>
                    </a:gs>
                    <a:gs pos="66000">
                      <a:srgbClr val="FDD899"/>
                    </a:gs>
                  </a:gsLst>
                  <a:path path="rect">
                    <a:fillToRect r="100000" b="100000"/>
                  </a:path>
                  <a:tileRect l="-100000" t="-100000"/>
                </a:gradFill>
                <a:effectLst>
                  <a:outerShdw blurRad="190500" sx="102000" sy="102000" algn="ctr" rotWithShape="0">
                    <a:prstClr val="black">
                      <a:alpha val="40000"/>
                    </a:prstClr>
                  </a:outerShdw>
                </a:effectLst>
                <a:latin typeface="Baskerville Old Face" panose="02020602080505020303" pitchFamily="18" charset="0"/>
                <a:ea typeface="+mj-ea"/>
                <a:cs typeface="+mj-cs"/>
              </a:defRPr>
            </a:lvl1pPr>
          </a:lstStyle>
          <a:p>
            <a:pPr defTabSz="914377">
              <a:spcBef>
                <a:spcPct val="0"/>
              </a:spcBef>
            </a:pPr>
            <a:fld id="{3C0B9385-795B-4B9C-9B09-14E1449A7E41}" type="slidenum">
              <a:rPr lang="en-US" altLang="ko-KR" smtClean="0"/>
              <a:pPr defTabSz="914377">
                <a:spcBef>
                  <a:spcPct val="0"/>
                </a:spcBef>
              </a:pPr>
              <a:t>‹#›</a:t>
            </a:fld>
            <a:endParaRPr lang="ko-KR" altLang="en-US" dirty="0"/>
          </a:p>
        </p:txBody>
      </p:sp>
      <p:sp>
        <p:nvSpPr>
          <p:cNvPr id="12" name="Rectangle 11"/>
          <p:cNvSpPr/>
          <p:nvPr userDrawn="1"/>
        </p:nvSpPr>
        <p:spPr>
          <a:xfrm flipH="1">
            <a:off x="6096000" y="0"/>
            <a:ext cx="6096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hasCustomPrompt="1"/>
          </p:nvPr>
        </p:nvSpPr>
        <p:spPr>
          <a:xfrm>
            <a:off x="6693571" y="976696"/>
            <a:ext cx="5045673" cy="788566"/>
          </a:xfrm>
          <a:ln>
            <a:noFill/>
          </a:ln>
          <a:effectLst/>
        </p:spPr>
        <p:txBody>
          <a:bodyPr vert="horz" lIns="91440" tIns="45720" rIns="91440" bIns="45720" rtlCol="0" anchor="ctr">
            <a:noAutofit/>
            <a:scene3d>
              <a:camera prst="orthographicFront"/>
              <a:lightRig rig="threePt" dir="t"/>
            </a:scene3d>
            <a:sp3d prstMaterial="matte"/>
          </a:bodyPr>
          <a:lstStyle>
            <a:lvl1pPr>
              <a:defRPr lang="ko-KR" altLang="en-US" sz="3600" dirty="0">
                <a:gradFill flip="none" rotWithShape="1">
                  <a:gsLst>
                    <a:gs pos="0">
                      <a:srgbClr val="FFBA53"/>
                    </a:gs>
                    <a:gs pos="29000">
                      <a:srgbClr val="F7A919"/>
                    </a:gs>
                    <a:gs pos="100000">
                      <a:srgbClr val="FFCC00"/>
                    </a:gs>
                  </a:gsLst>
                  <a:path path="rect">
                    <a:fillToRect r="100000" b="100000"/>
                  </a:path>
                  <a:tileRect l="-100000" t="-100000"/>
                </a:gradFill>
                <a:effectLst/>
                <a:latin typeface="Baskerville Old Face" panose="02020602080505020303" pitchFamily="18" charset="0"/>
              </a:defRPr>
            </a:lvl1pPr>
          </a:lstStyle>
          <a:p>
            <a:pPr lvl="0"/>
            <a:r>
              <a:rPr lang="en-US" altLang="ko-KR" dirty="0" smtClean="0"/>
              <a:t>Title Here</a:t>
            </a:r>
            <a:endParaRPr lang="ko-KR" altLang="en-US" dirty="0"/>
          </a:p>
        </p:txBody>
      </p:sp>
      <p:sp>
        <p:nvSpPr>
          <p:cNvPr id="3" name="Content Placeholder 2"/>
          <p:cNvSpPr>
            <a:spLocks noGrp="1"/>
          </p:cNvSpPr>
          <p:nvPr>
            <p:ph idx="1"/>
          </p:nvPr>
        </p:nvSpPr>
        <p:spPr>
          <a:xfrm>
            <a:off x="6725138" y="2017487"/>
            <a:ext cx="5047761" cy="4296228"/>
          </a:xfrm>
        </p:spPr>
        <p:txBody>
          <a:bodyPr anchor="ctr"/>
          <a:lstStyle/>
          <a:p>
            <a:pPr lvl="0"/>
            <a:r>
              <a:rPr lang="en-US" altLang="ko-KR" dirty="0" smtClean="0"/>
              <a:t>Click to edit Master text styles</a:t>
            </a:r>
          </a:p>
        </p:txBody>
      </p:sp>
      <p:sp>
        <p:nvSpPr>
          <p:cNvPr id="5" name="Footer Placeholder 4"/>
          <p:cNvSpPr>
            <a:spLocks noGrp="1"/>
          </p:cNvSpPr>
          <p:nvPr>
            <p:ph type="ftr" sz="quarter" idx="11"/>
          </p:nvPr>
        </p:nvSpPr>
        <p:spPr>
          <a:xfrm>
            <a:off x="10397490" y="6508585"/>
            <a:ext cx="1794510" cy="237181"/>
          </a:xfrm>
        </p:spPr>
        <p:txBody>
          <a:bodyPr/>
          <a:lstStyle>
            <a:lvl1pPr>
              <a:defRPr sz="900"/>
            </a:lvl1pPr>
          </a:lstStyle>
          <a:p>
            <a:r>
              <a:rPr lang="en-US" altLang="ko-KR" dirty="0" smtClean="0"/>
              <a:t>ADSTOREPOST.COM</a:t>
            </a:r>
            <a:endParaRPr lang="ko-KR" altLang="en-US" dirty="0"/>
          </a:p>
        </p:txBody>
      </p:sp>
      <p:sp>
        <p:nvSpPr>
          <p:cNvPr id="8" name="Text Placeholder 7"/>
          <p:cNvSpPr>
            <a:spLocks noGrp="1"/>
          </p:cNvSpPr>
          <p:nvPr>
            <p:ph type="body" sz="quarter" idx="13" hasCustomPrompt="1"/>
          </p:nvPr>
        </p:nvSpPr>
        <p:spPr>
          <a:xfrm>
            <a:off x="756284" y="2017485"/>
            <a:ext cx="4222115" cy="1364344"/>
          </a:xfrm>
          <a:ln>
            <a:noFill/>
          </a:ln>
          <a:effectLst/>
        </p:spPr>
        <p:txBody>
          <a:bodyPr vert="horz" lIns="91440" tIns="45720" rIns="91440" bIns="45720" rtlCol="0" anchor="ctr">
            <a:noAutofit/>
            <a:scene3d>
              <a:camera prst="orthographicFront"/>
              <a:lightRig rig="threePt" dir="t"/>
            </a:scene3d>
            <a:sp3d prstMaterial="matte"/>
          </a:bodyPr>
          <a:lstStyle>
            <a:lvl1pPr algn="l">
              <a:defRPr lang="en-US" altLang="ko-KR" sz="4400" dirty="0" smtClean="0">
                <a:gradFill flip="none" rotWithShape="1">
                  <a:gsLst>
                    <a:gs pos="0">
                      <a:srgbClr val="FFBA53"/>
                    </a:gs>
                    <a:gs pos="29000">
                      <a:srgbClr val="F7A919"/>
                    </a:gs>
                    <a:gs pos="100000">
                      <a:srgbClr val="FFFFA8"/>
                    </a:gs>
                  </a:gsLst>
                  <a:path path="rect">
                    <a:fillToRect r="100000" b="100000"/>
                  </a:path>
                  <a:tileRect l="-100000" t="-100000"/>
                </a:gradFill>
                <a:effectLst/>
                <a:latin typeface="Baskerville Old Face" panose="02020602080505020303" pitchFamily="18" charset="0"/>
                <a:ea typeface="+mj-ea"/>
                <a:cs typeface="+mj-cs"/>
              </a:defRPr>
            </a:lvl1pPr>
          </a:lstStyle>
          <a:p>
            <a:pPr lvl="0">
              <a:spcBef>
                <a:spcPct val="0"/>
              </a:spcBef>
            </a:pPr>
            <a:r>
              <a:rPr lang="en-US" altLang="ko-KR" dirty="0" smtClean="0"/>
              <a:t>Type Index</a:t>
            </a:r>
          </a:p>
          <a:p>
            <a:pPr lvl="0">
              <a:spcBef>
                <a:spcPct val="0"/>
              </a:spcBef>
            </a:pPr>
            <a:r>
              <a:rPr lang="en-US" altLang="ko-KR" dirty="0" smtClean="0"/>
              <a:t>Type Subtitle</a:t>
            </a:r>
          </a:p>
        </p:txBody>
      </p:sp>
      <p:sp>
        <p:nvSpPr>
          <p:cNvPr id="11" name="Text Placeholder 10"/>
          <p:cNvSpPr>
            <a:spLocks noGrp="1"/>
          </p:cNvSpPr>
          <p:nvPr>
            <p:ph type="body" sz="quarter" idx="14" hasCustomPrompt="1"/>
          </p:nvPr>
        </p:nvSpPr>
        <p:spPr>
          <a:xfrm>
            <a:off x="756284" y="3598888"/>
            <a:ext cx="4222115" cy="1364344"/>
          </a:xfrm>
        </p:spPr>
        <p:txBody>
          <a:bodyPr>
            <a:normAutofit/>
          </a:bodyPr>
          <a:lstStyle>
            <a:lvl1pPr algn="l">
              <a:defRPr sz="1800">
                <a:solidFill>
                  <a:schemeClr val="bg1">
                    <a:lumMod val="95000"/>
                  </a:schemeClr>
                </a:solidFill>
              </a:defRPr>
            </a:lvl1pPr>
          </a:lstStyle>
          <a:p>
            <a:pPr lvl="0"/>
            <a:r>
              <a:rPr lang="en-US" altLang="ko-KR" dirty="0" smtClean="0"/>
              <a:t>Type Text</a:t>
            </a:r>
            <a:endParaRPr lang="ko-KR" altLang="en-US" dirty="0"/>
          </a:p>
        </p:txBody>
      </p:sp>
    </p:spTree>
    <p:extLst>
      <p:ext uri="{BB962C8B-B14F-4D97-AF65-F5344CB8AC3E}">
        <p14:creationId xmlns:p14="http://schemas.microsoft.com/office/powerpoint/2010/main" val="25415155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a:ln>
            <a:noFill/>
          </a:ln>
        </p:spPr>
        <p:txBody>
          <a:bodyPr vert="horz" lIns="91440" tIns="45720" rIns="91440" bIns="45720" rtlCol="0" anchor="ctr">
            <a:normAutofit/>
          </a:bodyPr>
          <a:lstStyle/>
          <a:p>
            <a:r>
              <a:rPr lang="en-US" altLang="ko-KR" dirty="0" smtClean="0"/>
              <a:t>Click to edit Master title style</a:t>
            </a:r>
            <a:endParaRPr lang="ko-KR" altLang="en-US" dirty="0"/>
          </a:p>
        </p:txBody>
      </p:sp>
      <p:sp>
        <p:nvSpPr>
          <p:cNvPr id="3" name="Text Placeholder 2"/>
          <p:cNvSpPr>
            <a:spLocks noGrp="1"/>
          </p:cNvSpPr>
          <p:nvPr>
            <p:ph type="body" idx="1"/>
          </p:nvPr>
        </p:nvSpPr>
        <p:spPr>
          <a:xfrm>
            <a:off x="838200" y="1825625"/>
            <a:ext cx="10515600" cy="4351338"/>
          </a:xfrm>
          <a:prstGeom prst="rect">
            <a:avLst/>
          </a:prstGeom>
          <a:ln>
            <a:noFill/>
          </a:ln>
        </p:spPr>
        <p:txBody>
          <a:bodyPr vert="horz" lIns="91440" tIns="45720" rIns="91440" bIns="45720" rtlCol="0">
            <a:normAutofit/>
          </a:bodyPr>
          <a:lstStyle/>
          <a:p>
            <a:pPr lvl="0"/>
            <a:r>
              <a:rPr lang="en-US" altLang="ko-KR" dirty="0" smtClean="0"/>
              <a:t>Click to edit Master text styles</a:t>
            </a:r>
          </a:p>
        </p:txBody>
      </p:sp>
      <p:sp>
        <p:nvSpPr>
          <p:cNvPr id="5" name="Footer Placeholder 4"/>
          <p:cNvSpPr>
            <a:spLocks noGrp="1"/>
          </p:cNvSpPr>
          <p:nvPr>
            <p:ph type="ftr" sz="quarter" idx="3"/>
          </p:nvPr>
        </p:nvSpPr>
        <p:spPr>
          <a:xfrm>
            <a:off x="4038600" y="6356354"/>
            <a:ext cx="4114800" cy="365125"/>
          </a:xfrm>
          <a:prstGeom prst="rect">
            <a:avLst/>
          </a:prstGeom>
          <a:ln>
            <a:noFill/>
          </a:ln>
        </p:spPr>
        <p:txBody>
          <a:bodyPr vert="horz" lIns="91440" tIns="45720" rIns="91440" bIns="45720" rtlCol="0" anchor="ctr"/>
          <a:lstStyle>
            <a:lvl1pPr marL="0" indent="0" algn="dist">
              <a:lnSpc>
                <a:spcPct val="100000"/>
              </a:lnSpc>
              <a:buFont typeface="Arial" panose="020B0604020202020204" pitchFamily="34" charset="0"/>
              <a:buNone/>
              <a:defRPr sz="1100" strike="noStrike" kern="1000" spc="-70" baseline="0">
                <a:ln>
                  <a:solidFill>
                    <a:schemeClr val="bg1">
                      <a:alpha val="0"/>
                    </a:schemeClr>
                  </a:solidFill>
                </a:ln>
                <a:solidFill>
                  <a:schemeClr val="tx1">
                    <a:lumMod val="65000"/>
                    <a:lumOff val="35000"/>
                  </a:schemeClr>
                </a:solidFill>
              </a:defRPr>
            </a:lvl1pPr>
          </a:lstStyle>
          <a:p>
            <a:r>
              <a:rPr lang="en-US" altLang="ko-KR" dirty="0" smtClean="0"/>
              <a:t>ADSTOREPOST.COM</a:t>
            </a:r>
            <a:endParaRPr lang="ko-KR" altLang="en-US" dirty="0"/>
          </a:p>
        </p:txBody>
      </p:sp>
      <p:sp>
        <p:nvSpPr>
          <p:cNvPr id="6" name="Slide Number Placeholder 5"/>
          <p:cNvSpPr>
            <a:spLocks noGrp="1"/>
          </p:cNvSpPr>
          <p:nvPr>
            <p:ph type="sldNum" sz="quarter" idx="4"/>
          </p:nvPr>
        </p:nvSpPr>
        <p:spPr>
          <a:xfrm>
            <a:off x="8610600" y="6356354"/>
            <a:ext cx="2743200" cy="365125"/>
          </a:xfrm>
          <a:prstGeom prst="rect">
            <a:avLst/>
          </a:prstGeom>
          <a:ln>
            <a:noFill/>
          </a:ln>
        </p:spPr>
        <p:txBody>
          <a:bodyPr vert="horz" lIns="91440" tIns="45720" rIns="91440" bIns="45720" rtlCol="0" anchor="ctr"/>
          <a:lstStyle>
            <a:lvl1pPr marL="0" indent="0" algn="ctr">
              <a:lnSpc>
                <a:spcPct val="100000"/>
              </a:lnSpc>
              <a:buFont typeface="Arial" panose="020B0604020202020204" pitchFamily="34" charset="0"/>
              <a:buNone/>
              <a:defRPr sz="1100" strike="noStrike" kern="1000" spc="-70" baseline="0">
                <a:ln>
                  <a:solidFill>
                    <a:schemeClr val="bg1">
                      <a:alpha val="0"/>
                    </a:schemeClr>
                  </a:solidFill>
                </a:ln>
                <a:solidFill>
                  <a:schemeClr val="tx1">
                    <a:lumMod val="65000"/>
                    <a:lumOff val="35000"/>
                  </a:schemeClr>
                </a:solidFill>
              </a:defRPr>
            </a:lvl1pPr>
          </a:lstStyle>
          <a:p>
            <a:fld id="{3C0B9385-795B-4B9C-9B09-14E1449A7E41}" type="slidenum">
              <a:rPr lang="ko-KR" altLang="en-US" smtClean="0"/>
              <a:pPr/>
              <a:t>‹#›</a:t>
            </a:fld>
            <a:endParaRPr lang="ko-KR" altLang="en-US"/>
          </a:p>
        </p:txBody>
      </p:sp>
    </p:spTree>
    <p:extLst>
      <p:ext uri="{BB962C8B-B14F-4D97-AF65-F5344CB8AC3E}">
        <p14:creationId xmlns:p14="http://schemas.microsoft.com/office/powerpoint/2010/main" val="204786684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5" r:id="rId4"/>
    <p:sldLayoutId id="2147483650" r:id="rId5"/>
    <p:sldLayoutId id="2147483654" r:id="rId6"/>
    <p:sldLayoutId id="2147483653" r:id="rId7"/>
  </p:sldLayoutIdLst>
  <p:timing>
    <p:tnLst>
      <p:par>
        <p:cTn id="1" dur="indefinite" restart="never" nodeType="tmRoot"/>
      </p:par>
    </p:tnLst>
  </p:timing>
  <p:hf hdr="0" dt="0"/>
  <p:txStyles>
    <p:titleStyle>
      <a:lvl1pPr marL="0" indent="0" algn="ctr" defTabSz="914377" rtl="0" eaLnBrk="1" latinLnBrk="1" hangingPunct="1">
        <a:lnSpc>
          <a:spcPct val="100000"/>
        </a:lnSpc>
        <a:spcBef>
          <a:spcPct val="0"/>
        </a:spcBef>
        <a:buFont typeface="Arial" panose="020B0604020202020204" pitchFamily="34" charset="0"/>
        <a:buNone/>
        <a:defRPr sz="4000" strike="noStrike" kern="1000" spc="-70" baseline="0">
          <a:ln>
            <a:solidFill>
              <a:schemeClr val="bg1">
                <a:alpha val="0"/>
              </a:schemeClr>
            </a:solidFill>
          </a:ln>
          <a:solidFill>
            <a:schemeClr val="tx1">
              <a:lumMod val="65000"/>
              <a:lumOff val="35000"/>
            </a:schemeClr>
          </a:solidFill>
          <a:latin typeface="+mj-lt"/>
          <a:ea typeface="+mj-ea"/>
          <a:cs typeface="+mj-cs"/>
        </a:defRPr>
      </a:lvl1pPr>
    </p:titleStyle>
    <p:bodyStyle>
      <a:lvl1pPr marL="0" indent="0" algn="ctr" defTabSz="914377" rtl="0" eaLnBrk="1" latinLnBrk="1" hangingPunct="1">
        <a:lnSpc>
          <a:spcPct val="100000"/>
        </a:lnSpc>
        <a:spcBef>
          <a:spcPts val="1000"/>
        </a:spcBef>
        <a:buFont typeface="Arial" panose="020B0604020202020204" pitchFamily="34" charset="0"/>
        <a:buNone/>
        <a:defRPr sz="2400" strike="noStrike" kern="1000" spc="-70" baseline="0">
          <a:ln>
            <a:solidFill>
              <a:schemeClr val="bg1">
                <a:alpha val="0"/>
              </a:schemeClr>
            </a:solidFill>
          </a:ln>
          <a:solidFill>
            <a:schemeClr val="tx1">
              <a:lumMod val="65000"/>
              <a:lumOff val="35000"/>
            </a:schemeClr>
          </a:solidFill>
          <a:latin typeface="+mn-lt"/>
          <a:ea typeface="+mn-ea"/>
          <a:cs typeface="+mn-cs"/>
        </a:defRPr>
      </a:lvl1pPr>
      <a:lvl2pPr marL="457189" indent="0" algn="l" defTabSz="914377" rtl="0" eaLnBrk="1" latinLnBrk="1" hangingPunct="1">
        <a:lnSpc>
          <a:spcPct val="100000"/>
        </a:lnSpc>
        <a:spcBef>
          <a:spcPts val="500"/>
        </a:spcBef>
        <a:buFont typeface="Arial" panose="020B0604020202020204" pitchFamily="34" charset="0"/>
        <a:buNone/>
        <a:defRPr sz="2400" strike="noStrike" kern="1000" spc="-70" baseline="0">
          <a:solidFill>
            <a:schemeClr val="tx1"/>
          </a:solidFill>
          <a:latin typeface="+mn-lt"/>
          <a:ea typeface="+mn-ea"/>
          <a:cs typeface="+mn-cs"/>
        </a:defRPr>
      </a:lvl2pPr>
      <a:lvl3pPr marL="914377" indent="0" algn="l" defTabSz="914377" rtl="0" eaLnBrk="1" latinLnBrk="1" hangingPunct="1">
        <a:lnSpc>
          <a:spcPct val="100000"/>
        </a:lnSpc>
        <a:spcBef>
          <a:spcPts val="500"/>
        </a:spcBef>
        <a:buFont typeface="Arial" panose="020B0604020202020204" pitchFamily="34" charset="0"/>
        <a:buNone/>
        <a:defRPr sz="2000" strike="noStrike" kern="1000" spc="-70" baseline="0">
          <a:solidFill>
            <a:schemeClr val="tx1"/>
          </a:solidFill>
          <a:latin typeface="+mn-lt"/>
          <a:ea typeface="+mn-ea"/>
          <a:cs typeface="+mn-cs"/>
        </a:defRPr>
      </a:lvl3pPr>
      <a:lvl4pPr marL="1371566" indent="0" algn="l" defTabSz="914377" rtl="0" eaLnBrk="1" latinLnBrk="1" hangingPunct="1">
        <a:lnSpc>
          <a:spcPct val="100000"/>
        </a:lnSpc>
        <a:spcBef>
          <a:spcPts val="500"/>
        </a:spcBef>
        <a:buFont typeface="Arial" panose="020B0604020202020204" pitchFamily="34" charset="0"/>
        <a:buNone/>
        <a:defRPr sz="1800" strike="noStrike" kern="1000" spc="-70" baseline="0">
          <a:solidFill>
            <a:schemeClr val="tx1"/>
          </a:solidFill>
          <a:latin typeface="+mn-lt"/>
          <a:ea typeface="+mn-ea"/>
          <a:cs typeface="+mn-cs"/>
        </a:defRPr>
      </a:lvl4pPr>
      <a:lvl5pPr marL="1828755" indent="0" algn="l" defTabSz="914377" rtl="0" eaLnBrk="1" latinLnBrk="1" hangingPunct="1">
        <a:lnSpc>
          <a:spcPct val="100000"/>
        </a:lnSpc>
        <a:spcBef>
          <a:spcPts val="500"/>
        </a:spcBef>
        <a:buFont typeface="Arial" panose="020B0604020202020204" pitchFamily="34" charset="0"/>
        <a:buNone/>
        <a:defRPr sz="1800" strike="noStrike" kern="1000" spc="-70" baseline="0">
          <a:solidFill>
            <a:schemeClr val="tx1"/>
          </a:solidFill>
          <a:latin typeface="+mn-lt"/>
          <a:ea typeface="+mn-ea"/>
          <a:cs typeface="+mn-cs"/>
        </a:defRPr>
      </a:lvl5pPr>
      <a:lvl6pPr marL="2514537"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4384" userDrawn="1">
          <p15:clr>
            <a:srgbClr val="F26B43"/>
          </p15:clr>
        </p15:guide>
        <p15:guide id="3"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chemeClr val="tx1">
                <a:lumMod val="85000"/>
                <a:lumOff val="15000"/>
              </a:schemeClr>
            </a:gs>
            <a:gs pos="100000">
              <a:schemeClr val="tx1">
                <a:lumMod val="95000"/>
                <a:lumOff val="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altLang="ko-KR" dirty="0" smtClean="0"/>
              <a:t>El Dorado</a:t>
            </a:r>
            <a:endParaRPr lang="ko-KR" altLang="en-US" dirty="0"/>
          </a:p>
        </p:txBody>
      </p:sp>
      <p:sp>
        <p:nvSpPr>
          <p:cNvPr id="5" name="Subtitle 4"/>
          <p:cNvSpPr>
            <a:spLocks noGrp="1"/>
          </p:cNvSpPr>
          <p:nvPr>
            <p:ph type="subTitle" idx="1"/>
          </p:nvPr>
        </p:nvSpPr>
        <p:spPr/>
        <p:txBody>
          <a:bodyPr/>
          <a:lstStyle/>
          <a:p>
            <a:r>
              <a:rPr lang="en-US" altLang="ko-KR" dirty="0" smtClean="0"/>
              <a:t>ADSTOREPOWERPOINT</a:t>
            </a:r>
            <a:endParaRPr lang="ko-KR" altLang="en-US" dirty="0"/>
          </a:p>
        </p:txBody>
      </p:sp>
    </p:spTree>
    <p:extLst>
      <p:ext uri="{BB962C8B-B14F-4D97-AF65-F5344CB8AC3E}">
        <p14:creationId xmlns:p14="http://schemas.microsoft.com/office/powerpoint/2010/main" val="25075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ko-KR" dirty="0" smtClean="0"/>
              <a:t>El Dorado</a:t>
            </a:r>
            <a:endParaRPr lang="ko-KR" altLang="en-US" dirty="0"/>
          </a:p>
        </p:txBody>
      </p:sp>
      <p:sp>
        <p:nvSpPr>
          <p:cNvPr id="5" name="Subtitle 4"/>
          <p:cNvSpPr>
            <a:spLocks noGrp="1"/>
          </p:cNvSpPr>
          <p:nvPr>
            <p:ph type="subTitle" idx="1"/>
          </p:nvPr>
        </p:nvSpPr>
        <p:spPr/>
        <p:txBody>
          <a:bodyPr/>
          <a:lstStyle/>
          <a:p>
            <a:r>
              <a:rPr lang="en-US" altLang="ko-KR" dirty="0" smtClean="0"/>
              <a:t>ADSTOREPOWERPOINT</a:t>
            </a:r>
            <a:endParaRPr lang="ko-KR" altLang="en-US" dirty="0"/>
          </a:p>
        </p:txBody>
      </p:sp>
    </p:spTree>
    <p:extLst>
      <p:ext uri="{BB962C8B-B14F-4D97-AF65-F5344CB8AC3E}">
        <p14:creationId xmlns:p14="http://schemas.microsoft.com/office/powerpoint/2010/main" val="2555492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ltLang="ko-KR" dirty="0" smtClean="0"/>
              <a:t>El Dorado</a:t>
            </a:r>
            <a:endParaRPr lang="ko-KR" altLang="en-US" dirty="0"/>
          </a:p>
        </p:txBody>
      </p:sp>
      <p:sp>
        <p:nvSpPr>
          <p:cNvPr id="7" name="Subtitle 6"/>
          <p:cNvSpPr>
            <a:spLocks noGrp="1"/>
          </p:cNvSpPr>
          <p:nvPr>
            <p:ph type="subTitle" idx="1"/>
          </p:nvPr>
        </p:nvSpPr>
        <p:spPr/>
        <p:txBody>
          <a:bodyPr/>
          <a:lstStyle/>
          <a:p>
            <a:r>
              <a:rPr lang="en-US" altLang="ko-KR" dirty="0" smtClean="0"/>
              <a:t>ADSTOREPOWERPOINT</a:t>
            </a:r>
            <a:endParaRPr lang="ko-KR" altLang="en-US" dirty="0"/>
          </a:p>
        </p:txBody>
      </p:sp>
    </p:spTree>
    <p:extLst>
      <p:ext uri="{BB962C8B-B14F-4D97-AF65-F5344CB8AC3E}">
        <p14:creationId xmlns:p14="http://schemas.microsoft.com/office/powerpoint/2010/main" val="2911266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89845" cy="6858000"/>
          </a:xfrm>
          <a:prstGeom prst="rect">
            <a:avLst/>
          </a:prstGeom>
          <a:blipFill dpi="0" rotWithShape="1">
            <a:blip r:embed="rId2">
              <a:alphaModFix amt="37000"/>
              <a:duotone>
                <a:prstClr val="black"/>
                <a:schemeClr val="tx2">
                  <a:tint val="45000"/>
                  <a:satMod val="400000"/>
                </a:schemeClr>
              </a:duotone>
            </a:blip>
            <a:srcRect/>
            <a:tile tx="0" ty="0" sx="75000" sy="75000" flip="x"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itle 5"/>
          <p:cNvSpPr>
            <a:spLocks noGrp="1"/>
          </p:cNvSpPr>
          <p:nvPr>
            <p:ph type="ctrTitle"/>
          </p:nvPr>
        </p:nvSpPr>
        <p:spPr>
          <a:xfrm>
            <a:off x="1219563" y="2771691"/>
            <a:ext cx="3666308" cy="1101480"/>
          </a:xfrm>
        </p:spPr>
        <p:txBody>
          <a:bodyPr/>
          <a:lstStyle/>
          <a:p>
            <a:r>
              <a:rPr lang="en-US" altLang="ko-KR" dirty="0" smtClean="0"/>
              <a:t>El Dorado</a:t>
            </a:r>
            <a:endParaRPr lang="ko-KR" altLang="en-US" dirty="0"/>
          </a:p>
        </p:txBody>
      </p:sp>
      <p:sp>
        <p:nvSpPr>
          <p:cNvPr id="7" name="Subtitle 6"/>
          <p:cNvSpPr>
            <a:spLocks noGrp="1"/>
          </p:cNvSpPr>
          <p:nvPr>
            <p:ph type="subTitle" idx="1"/>
          </p:nvPr>
        </p:nvSpPr>
        <p:spPr>
          <a:xfrm>
            <a:off x="1632288" y="3851883"/>
            <a:ext cx="2840858" cy="326417"/>
          </a:xfrm>
        </p:spPr>
        <p:txBody>
          <a:bodyPr/>
          <a:lstStyle/>
          <a:p>
            <a:r>
              <a:rPr lang="en-US" altLang="ko-KR" dirty="0" smtClean="0"/>
              <a:t>ADSTOREPOWERPOINT</a:t>
            </a:r>
            <a:endParaRPr lang="ko-KR" altLang="en-US" dirty="0"/>
          </a:p>
        </p:txBody>
      </p:sp>
      <p:sp>
        <p:nvSpPr>
          <p:cNvPr id="8" name="Text Placeholder 7"/>
          <p:cNvSpPr>
            <a:spLocks noGrp="1"/>
          </p:cNvSpPr>
          <p:nvPr>
            <p:ph type="body" sz="quarter" idx="10"/>
          </p:nvPr>
        </p:nvSpPr>
        <p:spPr>
          <a:xfrm>
            <a:off x="8298591" y="77540"/>
            <a:ext cx="2006944" cy="6780460"/>
          </a:xfrm>
        </p:spPr>
        <p:txBody>
          <a:bodyPr>
            <a:normAutofit/>
          </a:bodyPr>
          <a:lstStyle/>
          <a:p>
            <a:pPr>
              <a:lnSpc>
                <a:spcPct val="160000"/>
              </a:lnSpc>
            </a:pPr>
            <a:r>
              <a:rPr lang="en-US" altLang="ko-KR" dirty="0" smtClean="0"/>
              <a:t>Introduction</a:t>
            </a:r>
          </a:p>
          <a:p>
            <a:pPr>
              <a:lnSpc>
                <a:spcPct val="160000"/>
              </a:lnSpc>
            </a:pPr>
            <a:r>
              <a:rPr lang="en-US" altLang="ko-KR" dirty="0" err="1" smtClean="0"/>
              <a:t>Adstore</a:t>
            </a:r>
            <a:endParaRPr lang="en-US" altLang="ko-KR" dirty="0" smtClean="0"/>
          </a:p>
          <a:p>
            <a:pPr>
              <a:lnSpc>
                <a:spcPct val="160000"/>
              </a:lnSpc>
            </a:pPr>
            <a:r>
              <a:rPr lang="en-US" altLang="ko-KR" dirty="0" smtClean="0"/>
              <a:t>Design</a:t>
            </a:r>
          </a:p>
          <a:p>
            <a:pPr>
              <a:lnSpc>
                <a:spcPct val="160000"/>
              </a:lnSpc>
            </a:pPr>
            <a:r>
              <a:rPr lang="en-US" altLang="ko-KR" dirty="0" smtClean="0"/>
              <a:t>Tutorial</a:t>
            </a:r>
          </a:p>
          <a:p>
            <a:pPr>
              <a:lnSpc>
                <a:spcPct val="160000"/>
              </a:lnSpc>
            </a:pPr>
            <a:r>
              <a:rPr lang="en-US" altLang="ko-KR" dirty="0" smtClean="0"/>
              <a:t>Images</a:t>
            </a:r>
          </a:p>
          <a:p>
            <a:pPr>
              <a:lnSpc>
                <a:spcPct val="160000"/>
              </a:lnSpc>
            </a:pPr>
            <a:r>
              <a:rPr lang="en-US" altLang="ko-KR" dirty="0" smtClean="0"/>
              <a:t>FAQ</a:t>
            </a:r>
          </a:p>
        </p:txBody>
      </p:sp>
      <p:grpSp>
        <p:nvGrpSpPr>
          <p:cNvPr id="9" name="Group 8"/>
          <p:cNvGrpSpPr/>
          <p:nvPr/>
        </p:nvGrpSpPr>
        <p:grpSpPr>
          <a:xfrm>
            <a:off x="5950667" y="3285935"/>
            <a:ext cx="309534" cy="286130"/>
            <a:chOff x="5925640" y="686906"/>
            <a:chExt cx="416923" cy="385398"/>
          </a:xfrm>
        </p:grpSpPr>
        <p:sp>
          <p:nvSpPr>
            <p:cNvPr id="10" name="Isosceles Triangle 9"/>
            <p:cNvSpPr/>
            <p:nvPr userDrawn="1"/>
          </p:nvSpPr>
          <p:spPr>
            <a:xfrm rot="1800000">
              <a:off x="5925640" y="686906"/>
              <a:ext cx="416923" cy="385398"/>
            </a:xfrm>
            <a:prstGeom prst="triangle">
              <a:avLst/>
            </a:prstGeom>
            <a:noFill/>
            <a:ln w="15875">
              <a:gradFill flip="none" rotWithShape="1">
                <a:gsLst>
                  <a:gs pos="0">
                    <a:srgbClr val="F7A919"/>
                  </a:gs>
                  <a:gs pos="100000">
                    <a:srgbClr val="FFFFA8"/>
                  </a:gs>
                  <a:gs pos="27000">
                    <a:srgbClr val="FFCC0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sp>
          <p:nvSpPr>
            <p:cNvPr id="11" name="Isosceles Triangle 10"/>
            <p:cNvSpPr/>
            <p:nvPr userDrawn="1"/>
          </p:nvSpPr>
          <p:spPr>
            <a:xfrm>
              <a:off x="6021665" y="817682"/>
              <a:ext cx="182880" cy="185521"/>
            </a:xfrm>
            <a:prstGeom prst="triangle">
              <a:avLst/>
            </a:prstGeom>
            <a:gradFill>
              <a:gsLst>
                <a:gs pos="0">
                  <a:srgbClr val="CB7D2F"/>
                </a:gs>
                <a:gs pos="100000">
                  <a:srgbClr val="FFCC00"/>
                </a:gs>
                <a:gs pos="28000">
                  <a:srgbClr val="F7A919"/>
                </a:gs>
              </a:gsLst>
              <a:lin ang="2700000" scaled="1"/>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grpSp>
    </p:spTree>
    <p:extLst>
      <p:ext uri="{BB962C8B-B14F-4D97-AF65-F5344CB8AC3E}">
        <p14:creationId xmlns:p14="http://schemas.microsoft.com/office/powerpoint/2010/main" val="2391249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C0B9385-795B-4B9C-9B09-14E1449A7E41}" type="slidenum">
              <a:rPr lang="en-US" altLang="ko-KR" smtClean="0"/>
              <a:pPr/>
              <a:t>5</a:t>
            </a:fld>
            <a:endParaRPr lang="ko-KR" altLang="en-US" dirty="0"/>
          </a:p>
        </p:txBody>
      </p:sp>
      <p:sp>
        <p:nvSpPr>
          <p:cNvPr id="4" name="Text Placeholder 3"/>
          <p:cNvSpPr>
            <a:spLocks noGrp="1"/>
          </p:cNvSpPr>
          <p:nvPr>
            <p:ph type="body" sz="quarter" idx="13"/>
          </p:nvPr>
        </p:nvSpPr>
        <p:spPr>
          <a:xfrm>
            <a:off x="1272" y="1067747"/>
            <a:ext cx="1706758" cy="1207242"/>
          </a:xfrm>
        </p:spPr>
        <p:txBody>
          <a:bodyPr>
            <a:normAutofit fontScale="92500" lnSpcReduction="10000"/>
          </a:bodyPr>
          <a:lstStyle/>
          <a:p>
            <a:r>
              <a:rPr lang="en-US" altLang="ko-KR" sz="6000" dirty="0" smtClean="0"/>
              <a:t>El  </a:t>
            </a:r>
            <a:r>
              <a:rPr lang="en-US" altLang="ko-KR" sz="2400" dirty="0" smtClean="0"/>
              <a:t>Dorado</a:t>
            </a:r>
            <a:endParaRPr lang="ko-KR" altLang="en-US" sz="2400" dirty="0"/>
          </a:p>
        </p:txBody>
      </p:sp>
      <p:sp>
        <p:nvSpPr>
          <p:cNvPr id="10" name="Title 9"/>
          <p:cNvSpPr>
            <a:spLocks noGrp="1"/>
          </p:cNvSpPr>
          <p:nvPr>
            <p:ph type="title"/>
          </p:nvPr>
        </p:nvSpPr>
        <p:spPr/>
        <p:txBody>
          <a:bodyPr>
            <a:normAutofit/>
          </a:bodyPr>
          <a:lstStyle/>
          <a:p>
            <a:r>
              <a:rPr lang="en-US" altLang="ko-KR" sz="2800" dirty="0" smtClean="0"/>
              <a:t>Designed by Studio </a:t>
            </a:r>
            <a:r>
              <a:rPr lang="en-US" altLang="ko-KR" sz="2800" dirty="0" err="1" smtClean="0"/>
              <a:t>L@rgo</a:t>
            </a:r>
            <a:endParaRPr lang="ko-KR" altLang="en-US" sz="2800" dirty="0"/>
          </a:p>
        </p:txBody>
      </p:sp>
      <p:sp>
        <p:nvSpPr>
          <p:cNvPr id="11" name="Content Placeholder 10"/>
          <p:cNvSpPr>
            <a:spLocks noGrp="1"/>
          </p:cNvSpPr>
          <p:nvPr>
            <p:ph idx="1"/>
          </p:nvPr>
        </p:nvSpPr>
        <p:spPr>
          <a:xfrm>
            <a:off x="3029276" y="4678184"/>
            <a:ext cx="7860648" cy="1866453"/>
          </a:xfrm>
        </p:spPr>
        <p:txBody>
          <a:bodyPr>
            <a:normAutofit/>
          </a:bodyPr>
          <a:lstStyle/>
          <a:p>
            <a:pPr algn="l"/>
            <a:r>
              <a:rPr lang="en-US" altLang="ko-KR" sz="2000" dirty="0"/>
              <a:t>All that is gold does not glitter, not all those who wander are lost; the old that is strong does not wither, deep roots are not reached by the frost</a:t>
            </a:r>
            <a:r>
              <a:rPr lang="en-US" altLang="ko-KR" sz="2000" dirty="0" smtClean="0"/>
              <a:t>.</a:t>
            </a:r>
          </a:p>
          <a:p>
            <a:pPr algn="r"/>
            <a:r>
              <a:rPr lang="en-US" altLang="ko-KR" sz="2000" dirty="0" smtClean="0"/>
              <a:t>= J. R. R Tolkien</a:t>
            </a:r>
            <a:endParaRPr lang="ko-KR" altLang="en-US" sz="2000" dirty="0"/>
          </a:p>
        </p:txBody>
      </p:sp>
      <p:sp>
        <p:nvSpPr>
          <p:cNvPr id="5" name="Footer Placeholder 4"/>
          <p:cNvSpPr>
            <a:spLocks noGrp="1"/>
          </p:cNvSpPr>
          <p:nvPr>
            <p:ph type="ftr" sz="quarter" idx="11"/>
          </p:nvPr>
        </p:nvSpPr>
        <p:spPr/>
        <p:txBody>
          <a:bodyPr/>
          <a:lstStyle/>
          <a:p>
            <a:r>
              <a:rPr lang="en-US" altLang="ko-KR" dirty="0" smtClean="0"/>
              <a:t>ADSTOREPOST.COM</a:t>
            </a:r>
            <a:endParaRPr lang="ko-KR" altLang="en-US" dirty="0"/>
          </a:p>
        </p:txBody>
      </p:sp>
      <p:sp>
        <p:nvSpPr>
          <p:cNvPr id="12" name="Text Placeholder 11"/>
          <p:cNvSpPr>
            <a:spLocks noGrp="1"/>
          </p:cNvSpPr>
          <p:nvPr>
            <p:ph type="body" sz="quarter" idx="14"/>
          </p:nvPr>
        </p:nvSpPr>
        <p:spPr/>
        <p:txBody>
          <a:bodyPr/>
          <a:lstStyle/>
          <a:p>
            <a:r>
              <a:rPr lang="en-US" altLang="ko-KR" dirty="0" smtClean="0"/>
              <a:t>Design</a:t>
            </a:r>
            <a:endParaRPr lang="ko-KR" altLang="en-US" dirty="0"/>
          </a:p>
        </p:txBody>
      </p:sp>
      <p:pic>
        <p:nvPicPr>
          <p:cNvPr id="2050" name="Picture 2" descr="스틸 라이프, 램프, 빛, 조명, 따뜻한, 광선, 오래 된, 책, 은화, 수, 냄비, 구식, 포도주"/>
          <p:cNvPicPr>
            <a:picLocks noChangeAspect="1" noChangeArrowheads="1"/>
          </p:cNvPicPr>
          <p:nvPr/>
        </p:nvPicPr>
        <p:blipFill rotWithShape="1">
          <a:blip r:embed="rId3">
            <a:extLst>
              <a:ext uri="{28A0092B-C50C-407E-A947-70E740481C1C}">
                <a14:useLocalDpi xmlns:a14="http://schemas.microsoft.com/office/drawing/2010/main" val="0"/>
              </a:ext>
            </a:extLst>
          </a:blip>
          <a:srcRect l="14035" t="18983" b="38837"/>
          <a:stretch/>
        </p:blipFill>
        <p:spPr bwMode="auto">
          <a:xfrm>
            <a:off x="3029276" y="1998392"/>
            <a:ext cx="7860648" cy="285256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10800000">
            <a:off x="842826" y="3239948"/>
            <a:ext cx="108858" cy="108858"/>
          </a:xfrm>
          <a:prstGeom prst="ellipse">
            <a:avLst/>
          </a:prstGeom>
          <a:gradFill>
            <a:gsLst>
              <a:gs pos="0">
                <a:srgbClr val="C25D1E"/>
              </a:gs>
              <a:gs pos="100000">
                <a:srgbClr val="FDD899"/>
              </a:gs>
              <a:gs pos="44000">
                <a:srgbClr val="FFCC66"/>
              </a:gs>
            </a:gsLst>
            <a:lin ang="2700000" scaled="1"/>
          </a:gradFill>
          <a:ln w="38100">
            <a:no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grpSp>
        <p:nvGrpSpPr>
          <p:cNvPr id="13" name="Group 12"/>
          <p:cNvGrpSpPr/>
          <p:nvPr/>
        </p:nvGrpSpPr>
        <p:grpSpPr>
          <a:xfrm>
            <a:off x="6777441" y="151771"/>
            <a:ext cx="431628" cy="451130"/>
            <a:chOff x="7554874" y="-456867"/>
            <a:chExt cx="536652" cy="496076"/>
          </a:xfrm>
        </p:grpSpPr>
        <p:sp>
          <p:nvSpPr>
            <p:cNvPr id="14" name="Isosceles Triangle 13"/>
            <p:cNvSpPr/>
            <p:nvPr userDrawn="1"/>
          </p:nvSpPr>
          <p:spPr>
            <a:xfrm rot="1800000">
              <a:off x="7554874" y="-456867"/>
              <a:ext cx="536652" cy="496076"/>
            </a:xfrm>
            <a:prstGeom prst="triangle">
              <a:avLst/>
            </a:prstGeom>
            <a:noFill/>
            <a:ln w="31750">
              <a:gradFill flip="none" rotWithShape="1">
                <a:gsLst>
                  <a:gs pos="0">
                    <a:srgbClr val="C25D1E"/>
                  </a:gs>
                  <a:gs pos="100000">
                    <a:srgbClr val="FFCC00"/>
                  </a:gs>
                  <a:gs pos="27000">
                    <a:srgbClr val="FFCC66"/>
                  </a:gs>
                </a:gsLst>
                <a:lin ang="2700000" scaled="1"/>
                <a:tileRect/>
              </a:gradFill>
            </a:ln>
            <a:effectLst/>
            <a:scene3d>
              <a:camera prst="orthographicFront"/>
              <a:lightRig rig="sunrise" dir="t"/>
            </a:scene3d>
            <a:sp3d prstMaterial="metal">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sp>
          <p:nvSpPr>
            <p:cNvPr id="15" name="Isosceles Triangle 14"/>
            <p:cNvSpPr/>
            <p:nvPr userDrawn="1"/>
          </p:nvSpPr>
          <p:spPr>
            <a:xfrm>
              <a:off x="7693659" y="-249369"/>
              <a:ext cx="182880" cy="185522"/>
            </a:xfrm>
            <a:prstGeom prst="triangle">
              <a:avLst/>
            </a:prstGeom>
            <a:gradFill>
              <a:gsLst>
                <a:gs pos="0">
                  <a:srgbClr val="C25D1E"/>
                </a:gs>
                <a:gs pos="100000">
                  <a:srgbClr val="FFFFA8"/>
                </a:gs>
                <a:gs pos="50000">
                  <a:srgbClr val="FFCC66"/>
                </a:gs>
              </a:gsLst>
              <a:lin ang="2700000" scaled="1"/>
            </a:gradFill>
            <a:ln w="50800">
              <a:noFill/>
            </a:ln>
            <a:effectLst/>
            <a:scene3d>
              <a:camera prst="orthographicFront"/>
              <a:lightRig rig="sunrise" dir="t"/>
            </a:scene3d>
            <a:sp3d prstMaterial="metal">
              <a:bevelT w="1524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grpSp>
      <p:sp>
        <p:nvSpPr>
          <p:cNvPr id="16" name="Rectangle 15"/>
          <p:cNvSpPr/>
          <p:nvPr/>
        </p:nvSpPr>
        <p:spPr>
          <a:xfrm>
            <a:off x="6725139" y="1502268"/>
            <a:ext cx="459432" cy="85372"/>
          </a:xfrm>
          <a:prstGeom prst="rect">
            <a:avLst/>
          </a:prstGeom>
          <a:gradFill flip="none" rotWithShape="1">
            <a:gsLst>
              <a:gs pos="0">
                <a:srgbClr val="CB7D2F"/>
              </a:gs>
              <a:gs pos="24000">
                <a:srgbClr val="FFCC00"/>
              </a:gs>
              <a:gs pos="100000">
                <a:srgbClr val="FFCC66"/>
              </a:gs>
            </a:gsLst>
            <a:path path="circle">
              <a:fillToRect t="100000" r="100000"/>
            </a:path>
            <a:tileRect l="-100000" b="-10000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spTree>
    <p:extLst>
      <p:ext uri="{BB962C8B-B14F-4D97-AF65-F5344CB8AC3E}">
        <p14:creationId xmlns:p14="http://schemas.microsoft.com/office/powerpoint/2010/main" val="1372597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77">
              <a:spcBef>
                <a:spcPct val="0"/>
              </a:spcBef>
            </a:pPr>
            <a:fld id="{3C0B9385-795B-4B9C-9B09-14E1449A7E41}" type="slidenum">
              <a:rPr lang="en-US" altLang="ko-KR" smtClean="0"/>
              <a:pPr defTabSz="914377">
                <a:spcBef>
                  <a:spcPct val="0"/>
                </a:spcBef>
              </a:pPr>
              <a:t>6</a:t>
            </a:fld>
            <a:endParaRPr lang="ko-KR" altLang="en-US" dirty="0"/>
          </a:p>
        </p:txBody>
      </p:sp>
      <p:sp>
        <p:nvSpPr>
          <p:cNvPr id="10" name="Text Placeholder 9"/>
          <p:cNvSpPr>
            <a:spLocks noGrp="1"/>
          </p:cNvSpPr>
          <p:nvPr>
            <p:ph type="body" sz="quarter" idx="13"/>
          </p:nvPr>
        </p:nvSpPr>
        <p:spPr>
          <a:xfrm>
            <a:off x="1272" y="1110879"/>
            <a:ext cx="1689505" cy="1207242"/>
          </a:xfrm>
        </p:spPr>
        <p:txBody>
          <a:bodyPr>
            <a:normAutofit lnSpcReduction="10000"/>
          </a:bodyPr>
          <a:lstStyle/>
          <a:p>
            <a:r>
              <a:rPr lang="en-US" altLang="ko-KR" sz="5400" dirty="0" smtClean="0"/>
              <a:t>El  </a:t>
            </a:r>
            <a:r>
              <a:rPr lang="en-US" altLang="ko-KR" sz="2000" dirty="0" smtClean="0"/>
              <a:t>Dorado</a:t>
            </a:r>
            <a:endParaRPr lang="ko-KR" altLang="en-US" sz="2000" dirty="0"/>
          </a:p>
        </p:txBody>
      </p:sp>
      <p:sp>
        <p:nvSpPr>
          <p:cNvPr id="8" name="Title 7"/>
          <p:cNvSpPr>
            <a:spLocks noGrp="1"/>
          </p:cNvSpPr>
          <p:nvPr>
            <p:ph type="title"/>
          </p:nvPr>
        </p:nvSpPr>
        <p:spPr/>
        <p:txBody>
          <a:bodyPr/>
          <a:lstStyle/>
          <a:p>
            <a:r>
              <a:rPr lang="en-US" altLang="ko-KR" dirty="0" smtClean="0"/>
              <a:t>Designed by Studio </a:t>
            </a:r>
            <a:r>
              <a:rPr lang="en-US" altLang="ko-KR" dirty="0" err="1" smtClean="0"/>
              <a:t>L@rgo</a:t>
            </a:r>
            <a:endParaRPr lang="ko-KR" altLang="en-US" dirty="0"/>
          </a:p>
        </p:txBody>
      </p:sp>
      <p:sp>
        <p:nvSpPr>
          <p:cNvPr id="9" name="Content Placeholder 8"/>
          <p:cNvSpPr>
            <a:spLocks noGrp="1"/>
          </p:cNvSpPr>
          <p:nvPr>
            <p:ph idx="1"/>
          </p:nvPr>
        </p:nvSpPr>
        <p:spPr>
          <a:xfrm>
            <a:off x="7430630" y="2286000"/>
            <a:ext cx="3332105" cy="3569295"/>
          </a:xfrm>
        </p:spPr>
        <p:txBody>
          <a:bodyPr anchor="t">
            <a:normAutofit/>
          </a:bodyPr>
          <a:lstStyle/>
          <a:p>
            <a:pPr algn="l">
              <a:lnSpc>
                <a:spcPct val="130000"/>
              </a:lnSpc>
            </a:pPr>
            <a:r>
              <a:rPr lang="en-US" altLang="ko-KR" sz="1800" dirty="0"/>
              <a:t>The proper study of Man is anything but Man; and the most improper job of any man, even saints (who at any rate were at least unwilling to take it on), is bossing other men. Not one in a million is fit for it, and least of all those who seek the opportunity.</a:t>
            </a:r>
          </a:p>
          <a:p>
            <a:pPr algn="r">
              <a:lnSpc>
                <a:spcPct val="130000"/>
              </a:lnSpc>
            </a:pPr>
            <a:r>
              <a:rPr lang="en-US" altLang="ko-KR" sz="1800" dirty="0" smtClean="0"/>
              <a:t>- J</a:t>
            </a:r>
            <a:r>
              <a:rPr lang="en-US" altLang="ko-KR" sz="1800" dirty="0"/>
              <a:t>. R. R. </a:t>
            </a:r>
            <a:r>
              <a:rPr lang="en-US" altLang="ko-KR" sz="1800" dirty="0" smtClean="0"/>
              <a:t>Tolkien</a:t>
            </a:r>
            <a:endParaRPr lang="en-US" altLang="ko-KR" sz="1800" dirty="0"/>
          </a:p>
        </p:txBody>
      </p:sp>
      <p:sp>
        <p:nvSpPr>
          <p:cNvPr id="6" name="Footer Placeholder 5"/>
          <p:cNvSpPr>
            <a:spLocks noGrp="1"/>
          </p:cNvSpPr>
          <p:nvPr>
            <p:ph type="ftr" sz="quarter" idx="11"/>
          </p:nvPr>
        </p:nvSpPr>
        <p:spPr/>
        <p:txBody>
          <a:bodyPr/>
          <a:lstStyle/>
          <a:p>
            <a:r>
              <a:rPr lang="en-US" altLang="ko-KR" smtClean="0"/>
              <a:t>ADSTOREPOST.COM</a:t>
            </a:r>
            <a:endParaRPr lang="ko-KR" altLang="en-US" dirty="0"/>
          </a:p>
        </p:txBody>
      </p:sp>
      <p:sp>
        <p:nvSpPr>
          <p:cNvPr id="11" name="Text Placeholder 10"/>
          <p:cNvSpPr>
            <a:spLocks noGrp="1"/>
          </p:cNvSpPr>
          <p:nvPr>
            <p:ph type="body" sz="quarter" idx="14"/>
          </p:nvPr>
        </p:nvSpPr>
        <p:spPr/>
        <p:txBody>
          <a:bodyPr/>
          <a:lstStyle/>
          <a:p>
            <a:r>
              <a:rPr lang="en-US" altLang="ko-KR" dirty="0" smtClean="0"/>
              <a:t>Design</a:t>
            </a:r>
            <a:endParaRPr lang="ko-KR" altLang="en-US" dirty="0"/>
          </a:p>
        </p:txBody>
      </p:sp>
      <p:sp>
        <p:nvSpPr>
          <p:cNvPr id="12" name="Oval 11"/>
          <p:cNvSpPr/>
          <p:nvPr/>
        </p:nvSpPr>
        <p:spPr>
          <a:xfrm rot="10800000">
            <a:off x="842826" y="3232565"/>
            <a:ext cx="108858" cy="108858"/>
          </a:xfrm>
          <a:prstGeom prst="ellipse">
            <a:avLst/>
          </a:prstGeom>
          <a:gradFill>
            <a:gsLst>
              <a:gs pos="0">
                <a:srgbClr val="C25D1E"/>
              </a:gs>
              <a:gs pos="100000">
                <a:srgbClr val="FDD899"/>
              </a:gs>
              <a:gs pos="44000">
                <a:srgbClr val="FFCC66"/>
              </a:gs>
            </a:gsLst>
            <a:lin ang="2700000" scaled="1"/>
          </a:gradFill>
          <a:ln w="38100">
            <a:no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grpSp>
        <p:nvGrpSpPr>
          <p:cNvPr id="13" name="Group 12"/>
          <p:cNvGrpSpPr/>
          <p:nvPr/>
        </p:nvGrpSpPr>
        <p:grpSpPr>
          <a:xfrm>
            <a:off x="6777441" y="151771"/>
            <a:ext cx="431628" cy="451130"/>
            <a:chOff x="7554874" y="-456867"/>
            <a:chExt cx="536652" cy="496076"/>
          </a:xfrm>
        </p:grpSpPr>
        <p:sp>
          <p:nvSpPr>
            <p:cNvPr id="14" name="Isosceles Triangle 13"/>
            <p:cNvSpPr/>
            <p:nvPr userDrawn="1"/>
          </p:nvSpPr>
          <p:spPr>
            <a:xfrm rot="1800000">
              <a:off x="7554874" y="-456867"/>
              <a:ext cx="536652" cy="496076"/>
            </a:xfrm>
            <a:prstGeom prst="triangle">
              <a:avLst/>
            </a:prstGeom>
            <a:noFill/>
            <a:ln w="31750">
              <a:gradFill flip="none" rotWithShape="1">
                <a:gsLst>
                  <a:gs pos="0">
                    <a:srgbClr val="C25D1E"/>
                  </a:gs>
                  <a:gs pos="100000">
                    <a:srgbClr val="FFCC00"/>
                  </a:gs>
                  <a:gs pos="27000">
                    <a:srgbClr val="FFCC66"/>
                  </a:gs>
                </a:gsLst>
                <a:lin ang="2700000" scaled="1"/>
                <a:tileRect/>
              </a:gradFill>
            </a:ln>
            <a:effectLst/>
            <a:scene3d>
              <a:camera prst="orthographicFront"/>
              <a:lightRig rig="sunrise" dir="t"/>
            </a:scene3d>
            <a:sp3d prstMaterial="metal">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sp>
          <p:nvSpPr>
            <p:cNvPr id="15" name="Isosceles Triangle 14"/>
            <p:cNvSpPr/>
            <p:nvPr userDrawn="1"/>
          </p:nvSpPr>
          <p:spPr>
            <a:xfrm>
              <a:off x="7693659" y="-249369"/>
              <a:ext cx="182880" cy="185522"/>
            </a:xfrm>
            <a:prstGeom prst="triangle">
              <a:avLst/>
            </a:prstGeom>
            <a:gradFill>
              <a:gsLst>
                <a:gs pos="0">
                  <a:srgbClr val="C25D1E"/>
                </a:gs>
                <a:gs pos="100000">
                  <a:srgbClr val="FFFFA8"/>
                </a:gs>
                <a:gs pos="50000">
                  <a:srgbClr val="FFCC66"/>
                </a:gs>
              </a:gsLst>
              <a:lin ang="2700000" scaled="1"/>
            </a:gradFill>
            <a:ln w="50800">
              <a:noFill/>
            </a:ln>
            <a:effectLst/>
            <a:scene3d>
              <a:camera prst="orthographicFront"/>
              <a:lightRig rig="sunrise" dir="t"/>
            </a:scene3d>
            <a:sp3d prstMaterial="metal">
              <a:bevelT w="1524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grpSp>
      <p:sp>
        <p:nvSpPr>
          <p:cNvPr id="16" name="Rectangle 15"/>
          <p:cNvSpPr/>
          <p:nvPr/>
        </p:nvSpPr>
        <p:spPr>
          <a:xfrm>
            <a:off x="6725139" y="1502268"/>
            <a:ext cx="459432" cy="85372"/>
          </a:xfrm>
          <a:prstGeom prst="rect">
            <a:avLst/>
          </a:prstGeom>
          <a:gradFill flip="none" rotWithShape="1">
            <a:gsLst>
              <a:gs pos="0">
                <a:srgbClr val="CB7D2F"/>
              </a:gs>
              <a:gs pos="24000">
                <a:srgbClr val="FFCC00"/>
              </a:gs>
              <a:gs pos="100000">
                <a:srgbClr val="FFCC66"/>
              </a:gs>
            </a:gsLst>
            <a:path path="circle">
              <a:fillToRect t="100000" r="100000"/>
            </a:path>
            <a:tileRect l="-100000" b="-10000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pic>
        <p:nvPicPr>
          <p:cNvPr id="3076" name="Picture 4" descr="사진 조작, 디지털 아트, 아트웍, 공상, 환상의 섬, 위성, 하늘, 풍경, 꿈, 마술, 녹색, 섬"/>
          <p:cNvPicPr>
            <a:picLocks noChangeAspect="1" noChangeArrowheads="1"/>
          </p:cNvPicPr>
          <p:nvPr/>
        </p:nvPicPr>
        <p:blipFill rotWithShape="1">
          <a:blip r:embed="rId2">
            <a:extLst>
              <a:ext uri="{28A0092B-C50C-407E-A947-70E740481C1C}">
                <a14:useLocalDpi xmlns:a14="http://schemas.microsoft.com/office/drawing/2010/main" val="0"/>
              </a:ext>
            </a:extLst>
          </a:blip>
          <a:srcRect l="26419" t="2288" r="11959" b="1681"/>
          <a:stretch/>
        </p:blipFill>
        <p:spPr bwMode="auto">
          <a:xfrm>
            <a:off x="3253472" y="2314340"/>
            <a:ext cx="4039466" cy="3540956"/>
          </a:xfrm>
          <a:prstGeom prst="rect">
            <a:avLst/>
          </a:prstGeom>
          <a:noFill/>
          <a:effectLst>
            <a:outerShdw blurRad="647700" dist="165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6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690778" y="0"/>
            <a:ext cx="10467568" cy="6858000"/>
          </a:xfrm>
          <a:prstGeom prst="rect">
            <a:avLst/>
          </a:prstGeom>
          <a:blipFill dpi="0" rotWithShape="1">
            <a:blip r:embed="rId3">
              <a:alphaModFix amt="34000"/>
            </a:blip>
            <a:srcRect/>
            <a:tile tx="0" ty="0" sx="75000" sy="75000" flip="x"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Slide Number Placeholder 1"/>
          <p:cNvSpPr>
            <a:spLocks noGrp="1"/>
          </p:cNvSpPr>
          <p:nvPr>
            <p:ph type="sldNum" sz="quarter" idx="12"/>
          </p:nvPr>
        </p:nvSpPr>
        <p:spPr/>
        <p:txBody>
          <a:bodyPr/>
          <a:lstStyle/>
          <a:p>
            <a:pPr defTabSz="914377">
              <a:spcBef>
                <a:spcPct val="0"/>
              </a:spcBef>
            </a:pPr>
            <a:fld id="{3C0B9385-795B-4B9C-9B09-14E1449A7E41}" type="slidenum">
              <a:rPr lang="en-US" altLang="ko-KR" smtClean="0"/>
              <a:pPr defTabSz="914377">
                <a:spcBef>
                  <a:spcPct val="0"/>
                </a:spcBef>
              </a:pPr>
              <a:t>7</a:t>
            </a:fld>
            <a:endParaRPr lang="ko-KR" altLang="en-US" dirty="0"/>
          </a:p>
        </p:txBody>
      </p:sp>
      <p:sp>
        <p:nvSpPr>
          <p:cNvPr id="10" name="Text Placeholder 9"/>
          <p:cNvSpPr>
            <a:spLocks noGrp="1"/>
          </p:cNvSpPr>
          <p:nvPr>
            <p:ph type="body" sz="quarter" idx="13"/>
          </p:nvPr>
        </p:nvSpPr>
        <p:spPr>
          <a:xfrm>
            <a:off x="1272" y="1110879"/>
            <a:ext cx="1689505" cy="1207242"/>
          </a:xfrm>
        </p:spPr>
        <p:txBody>
          <a:bodyPr>
            <a:normAutofit lnSpcReduction="10000"/>
          </a:bodyPr>
          <a:lstStyle/>
          <a:p>
            <a:r>
              <a:rPr lang="en-US" altLang="ko-KR" sz="5400" dirty="0" smtClean="0"/>
              <a:t>El  </a:t>
            </a:r>
            <a:r>
              <a:rPr lang="en-US" altLang="ko-KR" sz="2000" dirty="0" smtClean="0"/>
              <a:t>Dorado</a:t>
            </a:r>
            <a:endParaRPr lang="ko-KR" altLang="en-US" sz="2000" dirty="0"/>
          </a:p>
        </p:txBody>
      </p:sp>
      <p:sp>
        <p:nvSpPr>
          <p:cNvPr id="8" name="Title 7"/>
          <p:cNvSpPr>
            <a:spLocks noGrp="1"/>
          </p:cNvSpPr>
          <p:nvPr>
            <p:ph type="title"/>
          </p:nvPr>
        </p:nvSpPr>
        <p:spPr/>
        <p:txBody>
          <a:bodyPr/>
          <a:lstStyle/>
          <a:p>
            <a:r>
              <a:rPr lang="en-US" altLang="ko-KR" dirty="0" smtClean="0"/>
              <a:t>Designed by Studio </a:t>
            </a:r>
            <a:r>
              <a:rPr lang="en-US" altLang="ko-KR" dirty="0" err="1" smtClean="0"/>
              <a:t>L@rgo</a:t>
            </a:r>
            <a:endParaRPr lang="ko-KR" altLang="en-US" dirty="0"/>
          </a:p>
        </p:txBody>
      </p:sp>
      <p:sp>
        <p:nvSpPr>
          <p:cNvPr id="9" name="Content Placeholder 8"/>
          <p:cNvSpPr>
            <a:spLocks noGrp="1"/>
          </p:cNvSpPr>
          <p:nvPr>
            <p:ph idx="1"/>
          </p:nvPr>
        </p:nvSpPr>
        <p:spPr>
          <a:xfrm>
            <a:off x="5194959" y="2847879"/>
            <a:ext cx="3519792" cy="2244487"/>
          </a:xfrm>
        </p:spPr>
        <p:txBody>
          <a:bodyPr>
            <a:normAutofit fontScale="85000" lnSpcReduction="10000"/>
          </a:bodyPr>
          <a:lstStyle/>
          <a:p>
            <a:pPr>
              <a:lnSpc>
                <a:spcPct val="170000"/>
              </a:lnSpc>
            </a:pPr>
            <a:r>
              <a:rPr lang="en-US" altLang="ko-KR" dirty="0"/>
              <a:t>If more of us valued food and cheer and song above hoarded gold, </a:t>
            </a:r>
            <a:r>
              <a:rPr lang="en-US" altLang="ko-KR" dirty="0" smtClean="0"/>
              <a:t/>
            </a:r>
            <a:br>
              <a:rPr lang="en-US" altLang="ko-KR" dirty="0" smtClean="0"/>
            </a:br>
            <a:r>
              <a:rPr lang="en-US" altLang="ko-KR" dirty="0" smtClean="0"/>
              <a:t>it </a:t>
            </a:r>
            <a:r>
              <a:rPr lang="en-US" altLang="ko-KR" dirty="0"/>
              <a:t>would be a merrier world.</a:t>
            </a:r>
          </a:p>
          <a:p>
            <a:pPr algn="r">
              <a:lnSpc>
                <a:spcPct val="170000"/>
              </a:lnSpc>
            </a:pPr>
            <a:r>
              <a:rPr lang="en-US" altLang="ko-KR" dirty="0" smtClean="0"/>
              <a:t>- </a:t>
            </a:r>
            <a:r>
              <a:rPr lang="en-US" altLang="ko-KR" dirty="0"/>
              <a:t>J. R. R. </a:t>
            </a:r>
            <a:r>
              <a:rPr lang="en-US" altLang="ko-KR" dirty="0" smtClean="0"/>
              <a:t>Tolkien</a:t>
            </a:r>
            <a:endParaRPr lang="ko-KR" altLang="en-US" dirty="0"/>
          </a:p>
        </p:txBody>
      </p:sp>
      <p:sp>
        <p:nvSpPr>
          <p:cNvPr id="6" name="Footer Placeholder 5"/>
          <p:cNvSpPr>
            <a:spLocks noGrp="1"/>
          </p:cNvSpPr>
          <p:nvPr>
            <p:ph type="ftr" sz="quarter" idx="11"/>
          </p:nvPr>
        </p:nvSpPr>
        <p:spPr/>
        <p:txBody>
          <a:bodyPr/>
          <a:lstStyle/>
          <a:p>
            <a:r>
              <a:rPr lang="en-US" altLang="ko-KR" smtClean="0"/>
              <a:t>ADSTOREPOST.COM</a:t>
            </a:r>
            <a:endParaRPr lang="ko-KR" altLang="en-US" dirty="0"/>
          </a:p>
        </p:txBody>
      </p:sp>
      <p:sp>
        <p:nvSpPr>
          <p:cNvPr id="11" name="Text Placeholder 10"/>
          <p:cNvSpPr>
            <a:spLocks noGrp="1"/>
          </p:cNvSpPr>
          <p:nvPr>
            <p:ph type="body" sz="quarter" idx="14"/>
          </p:nvPr>
        </p:nvSpPr>
        <p:spPr/>
        <p:txBody>
          <a:bodyPr/>
          <a:lstStyle/>
          <a:p>
            <a:r>
              <a:rPr lang="en-US" altLang="ko-KR" dirty="0" smtClean="0"/>
              <a:t>Design</a:t>
            </a:r>
            <a:endParaRPr lang="ko-KR" altLang="en-US" dirty="0"/>
          </a:p>
        </p:txBody>
      </p:sp>
      <p:sp>
        <p:nvSpPr>
          <p:cNvPr id="12" name="Oval 11"/>
          <p:cNvSpPr/>
          <p:nvPr/>
        </p:nvSpPr>
        <p:spPr>
          <a:xfrm rot="10800000">
            <a:off x="842826" y="3232565"/>
            <a:ext cx="108858" cy="108858"/>
          </a:xfrm>
          <a:prstGeom prst="ellipse">
            <a:avLst/>
          </a:prstGeom>
          <a:gradFill>
            <a:gsLst>
              <a:gs pos="0">
                <a:srgbClr val="C25D1E"/>
              </a:gs>
              <a:gs pos="100000">
                <a:srgbClr val="FDD899"/>
              </a:gs>
              <a:gs pos="44000">
                <a:srgbClr val="FFCC66"/>
              </a:gs>
            </a:gsLst>
            <a:lin ang="2700000" scaled="1"/>
          </a:gradFill>
          <a:ln w="38100">
            <a:noFill/>
          </a:ln>
          <a:effectLst/>
          <a:scene3d>
            <a:camera prst="orthographicFront"/>
            <a:lightRig rig="sunrise" dir="t"/>
          </a:scene3d>
          <a:sp3d prstMaterial="metal">
            <a:bevelT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grpSp>
        <p:nvGrpSpPr>
          <p:cNvPr id="16" name="Group 15"/>
          <p:cNvGrpSpPr/>
          <p:nvPr/>
        </p:nvGrpSpPr>
        <p:grpSpPr>
          <a:xfrm>
            <a:off x="6777441" y="151771"/>
            <a:ext cx="431628" cy="451130"/>
            <a:chOff x="7554874" y="-456867"/>
            <a:chExt cx="536652" cy="496076"/>
          </a:xfrm>
        </p:grpSpPr>
        <p:sp>
          <p:nvSpPr>
            <p:cNvPr id="17" name="Isosceles Triangle 16"/>
            <p:cNvSpPr/>
            <p:nvPr userDrawn="1"/>
          </p:nvSpPr>
          <p:spPr>
            <a:xfrm rot="1800000">
              <a:off x="7554874" y="-456867"/>
              <a:ext cx="536652" cy="496076"/>
            </a:xfrm>
            <a:prstGeom prst="triangle">
              <a:avLst/>
            </a:prstGeom>
            <a:noFill/>
            <a:ln w="31750">
              <a:gradFill flip="none" rotWithShape="1">
                <a:gsLst>
                  <a:gs pos="0">
                    <a:srgbClr val="C25D1E"/>
                  </a:gs>
                  <a:gs pos="100000">
                    <a:srgbClr val="FFCC00"/>
                  </a:gs>
                  <a:gs pos="27000">
                    <a:srgbClr val="FFCC66"/>
                  </a:gs>
                </a:gsLst>
                <a:lin ang="2700000" scaled="1"/>
                <a:tileRect/>
              </a:gradFill>
            </a:ln>
            <a:effectLst/>
            <a:scene3d>
              <a:camera prst="orthographicFront"/>
              <a:lightRig rig="sunrise" dir="t"/>
            </a:scene3d>
            <a:sp3d prstMaterial="metal">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sp>
          <p:nvSpPr>
            <p:cNvPr id="18" name="Isosceles Triangle 17"/>
            <p:cNvSpPr/>
            <p:nvPr userDrawn="1"/>
          </p:nvSpPr>
          <p:spPr>
            <a:xfrm>
              <a:off x="7693659" y="-249369"/>
              <a:ext cx="182880" cy="185522"/>
            </a:xfrm>
            <a:prstGeom prst="triangle">
              <a:avLst/>
            </a:prstGeom>
            <a:gradFill>
              <a:gsLst>
                <a:gs pos="0">
                  <a:srgbClr val="C25D1E"/>
                </a:gs>
                <a:gs pos="100000">
                  <a:srgbClr val="FFFFA8"/>
                </a:gs>
                <a:gs pos="50000">
                  <a:srgbClr val="FFCC66"/>
                </a:gs>
              </a:gsLst>
              <a:lin ang="2700000" scaled="1"/>
            </a:gradFill>
            <a:ln w="50800">
              <a:noFill/>
            </a:ln>
            <a:effectLst/>
            <a:scene3d>
              <a:camera prst="orthographicFront"/>
              <a:lightRig rig="sunrise" dir="t"/>
            </a:scene3d>
            <a:sp3d prstMaterial="metal">
              <a:bevelT w="1524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effectLst/>
              </a:endParaRPr>
            </a:p>
          </p:txBody>
        </p:sp>
      </p:grpSp>
      <p:sp>
        <p:nvSpPr>
          <p:cNvPr id="19" name="Rectangle 18"/>
          <p:cNvSpPr/>
          <p:nvPr/>
        </p:nvSpPr>
        <p:spPr>
          <a:xfrm>
            <a:off x="6725139" y="1502268"/>
            <a:ext cx="459432" cy="85372"/>
          </a:xfrm>
          <a:prstGeom prst="rect">
            <a:avLst/>
          </a:prstGeom>
          <a:gradFill flip="none" rotWithShape="1">
            <a:gsLst>
              <a:gs pos="0">
                <a:srgbClr val="CB7D2F"/>
              </a:gs>
              <a:gs pos="24000">
                <a:srgbClr val="FFCC00"/>
              </a:gs>
              <a:gs pos="100000">
                <a:srgbClr val="FFCC66"/>
              </a:gs>
            </a:gsLst>
            <a:path path="circle">
              <a:fillToRect t="100000" r="100000"/>
            </a:path>
            <a:tileRect l="-100000" b="-10000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spTree>
    <p:extLst>
      <p:ext uri="{BB962C8B-B14F-4D97-AF65-F5344CB8AC3E}">
        <p14:creationId xmlns:p14="http://schemas.microsoft.com/office/powerpoint/2010/main" val="3977610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089845" cy="6858000"/>
          </a:xfrm>
          <a:prstGeom prst="rect">
            <a:avLst/>
          </a:prstGeom>
          <a:blipFill dpi="0" rotWithShape="1">
            <a:blip r:embed="rId2">
              <a:alphaModFix amt="37000"/>
              <a:duotone>
                <a:prstClr val="black"/>
                <a:schemeClr val="tx2">
                  <a:tint val="45000"/>
                  <a:satMod val="400000"/>
                </a:schemeClr>
              </a:duotone>
            </a:blip>
            <a:srcRect/>
            <a:tile tx="0" ty="0" sx="75000" sy="75000" flip="x"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Slide Number Placeholder 1"/>
          <p:cNvSpPr>
            <a:spLocks noGrp="1"/>
          </p:cNvSpPr>
          <p:nvPr>
            <p:ph type="sldNum" sz="quarter" idx="12"/>
          </p:nvPr>
        </p:nvSpPr>
        <p:spPr/>
        <p:txBody>
          <a:bodyPr/>
          <a:lstStyle/>
          <a:p>
            <a:pPr defTabSz="914377">
              <a:spcBef>
                <a:spcPct val="0"/>
              </a:spcBef>
            </a:pPr>
            <a:fld id="{3C0B9385-795B-4B9C-9B09-14E1449A7E41}" type="slidenum">
              <a:rPr lang="en-US" altLang="ko-KR" smtClean="0"/>
              <a:pPr defTabSz="914377">
                <a:spcBef>
                  <a:spcPct val="0"/>
                </a:spcBef>
              </a:pPr>
              <a:t>8</a:t>
            </a:fld>
            <a:endParaRPr lang="ko-KR" altLang="en-US" dirty="0"/>
          </a:p>
        </p:txBody>
      </p:sp>
      <p:sp>
        <p:nvSpPr>
          <p:cNvPr id="8" name="Title 7"/>
          <p:cNvSpPr>
            <a:spLocks noGrp="1"/>
          </p:cNvSpPr>
          <p:nvPr>
            <p:ph type="title"/>
          </p:nvPr>
        </p:nvSpPr>
        <p:spPr>
          <a:xfrm>
            <a:off x="6875756" y="1435388"/>
            <a:ext cx="4681302" cy="788566"/>
          </a:xfrm>
        </p:spPr>
        <p:txBody>
          <a:bodyPr/>
          <a:lstStyle/>
          <a:p>
            <a:pPr algn="l"/>
            <a:r>
              <a:rPr lang="en-US" altLang="ko-KR" sz="3400" dirty="0" smtClean="0"/>
              <a:t>Designed by Studio </a:t>
            </a:r>
            <a:r>
              <a:rPr lang="en-US" altLang="ko-KR" sz="3400" dirty="0" err="1" smtClean="0"/>
              <a:t>L@rgo</a:t>
            </a:r>
            <a:endParaRPr lang="ko-KR" altLang="en-US" sz="3400" dirty="0"/>
          </a:p>
        </p:txBody>
      </p:sp>
      <p:sp>
        <p:nvSpPr>
          <p:cNvPr id="9" name="Content Placeholder 8"/>
          <p:cNvSpPr>
            <a:spLocks noGrp="1"/>
          </p:cNvSpPr>
          <p:nvPr>
            <p:ph idx="1"/>
          </p:nvPr>
        </p:nvSpPr>
        <p:spPr>
          <a:xfrm>
            <a:off x="6873818" y="2675792"/>
            <a:ext cx="4683240" cy="3122924"/>
          </a:xfrm>
        </p:spPr>
        <p:txBody>
          <a:bodyPr>
            <a:normAutofit fontScale="85000" lnSpcReduction="10000"/>
          </a:bodyPr>
          <a:lstStyle/>
          <a:p>
            <a:pPr algn="l">
              <a:lnSpc>
                <a:spcPct val="150000"/>
              </a:lnSpc>
            </a:pPr>
            <a:r>
              <a:rPr lang="en-US" altLang="ko-KR" sz="2000" dirty="0"/>
              <a:t>It is plain indeed that in spite of later estrangement Hobbits are relatives of ours: far nearer to us than Elves, or even than Dwarves. Of old they spoke the languages of Men, after their own fashion, and liked and disliked much the same things as Men did. But what exactly our relationship is can no longer be discovered.</a:t>
            </a:r>
          </a:p>
          <a:p>
            <a:pPr algn="r">
              <a:lnSpc>
                <a:spcPct val="150000"/>
              </a:lnSpc>
            </a:pPr>
            <a:r>
              <a:rPr lang="en-US" altLang="ko-KR" sz="2000" dirty="0"/>
              <a:t>J. R. R. </a:t>
            </a:r>
            <a:r>
              <a:rPr lang="en-US" altLang="ko-KR" sz="2000" dirty="0" smtClean="0"/>
              <a:t>Tolkien</a:t>
            </a:r>
            <a:endParaRPr lang="en-US" altLang="ko-KR" sz="2000" dirty="0"/>
          </a:p>
        </p:txBody>
      </p:sp>
      <p:sp>
        <p:nvSpPr>
          <p:cNvPr id="6" name="Footer Placeholder 5"/>
          <p:cNvSpPr>
            <a:spLocks noGrp="1"/>
          </p:cNvSpPr>
          <p:nvPr>
            <p:ph type="ftr" sz="quarter" idx="11"/>
          </p:nvPr>
        </p:nvSpPr>
        <p:spPr/>
        <p:txBody>
          <a:bodyPr/>
          <a:lstStyle/>
          <a:p>
            <a:r>
              <a:rPr lang="en-US" altLang="ko-KR" dirty="0" smtClean="0"/>
              <a:t>ADSTOREPOST.COM</a:t>
            </a:r>
            <a:endParaRPr lang="ko-KR" altLang="en-US" dirty="0"/>
          </a:p>
        </p:txBody>
      </p:sp>
      <p:sp>
        <p:nvSpPr>
          <p:cNvPr id="10" name="Text Placeholder 9"/>
          <p:cNvSpPr>
            <a:spLocks noGrp="1"/>
          </p:cNvSpPr>
          <p:nvPr>
            <p:ph type="body" sz="quarter" idx="13"/>
          </p:nvPr>
        </p:nvSpPr>
        <p:spPr>
          <a:xfrm>
            <a:off x="830426" y="1968057"/>
            <a:ext cx="4222115" cy="1364344"/>
          </a:xfrm>
        </p:spPr>
        <p:txBody>
          <a:bodyPr/>
          <a:lstStyle/>
          <a:p>
            <a:r>
              <a:rPr lang="en-US" altLang="ko-KR" sz="3600" dirty="0" smtClean="0">
                <a:solidFill>
                  <a:schemeClr val="bg1">
                    <a:lumMod val="95000"/>
                  </a:schemeClr>
                </a:solidFill>
              </a:rPr>
              <a:t>The Road to </a:t>
            </a:r>
            <a:r>
              <a:rPr lang="en-US" altLang="ko-KR" dirty="0" smtClean="0"/>
              <a:t/>
            </a:r>
            <a:br>
              <a:rPr lang="en-US" altLang="ko-KR" dirty="0" smtClean="0"/>
            </a:br>
            <a:r>
              <a:rPr lang="en-US" altLang="ko-KR" sz="6000" dirty="0" smtClean="0"/>
              <a:t>El Dorado</a:t>
            </a:r>
            <a:endParaRPr lang="ko-KR" altLang="en-US" sz="6000" dirty="0"/>
          </a:p>
        </p:txBody>
      </p:sp>
      <p:sp>
        <p:nvSpPr>
          <p:cNvPr id="11" name="Text Placeholder 10"/>
          <p:cNvSpPr>
            <a:spLocks noGrp="1"/>
          </p:cNvSpPr>
          <p:nvPr>
            <p:ph type="body" sz="quarter" idx="14"/>
          </p:nvPr>
        </p:nvSpPr>
        <p:spPr>
          <a:xfrm>
            <a:off x="889688" y="3574174"/>
            <a:ext cx="3237470" cy="1479739"/>
          </a:xfrm>
        </p:spPr>
        <p:txBody>
          <a:bodyPr>
            <a:normAutofit/>
          </a:bodyPr>
          <a:lstStyle/>
          <a:p>
            <a:r>
              <a:rPr lang="en-US" altLang="ko-KR" sz="1600" dirty="0" smtClean="0"/>
              <a:t>Designed by Studio </a:t>
            </a:r>
            <a:r>
              <a:rPr lang="en-US" altLang="ko-KR" sz="1600" dirty="0" err="1" smtClean="0"/>
              <a:t>L@rgo</a:t>
            </a:r>
            <a:endParaRPr lang="en-US" altLang="ko-KR" sz="1600" dirty="0" smtClean="0"/>
          </a:p>
          <a:p>
            <a:r>
              <a:rPr lang="en-US" altLang="ko-KR" sz="1600" dirty="0" smtClean="0"/>
              <a:t>Instagram.com/</a:t>
            </a:r>
            <a:r>
              <a:rPr lang="en-US" altLang="ko-KR" sz="1600" dirty="0" err="1" smtClean="0"/>
              <a:t>Largo_adstore</a:t>
            </a:r>
            <a:endParaRPr lang="en-US" altLang="ko-KR" sz="1600" dirty="0" smtClean="0"/>
          </a:p>
          <a:p>
            <a:r>
              <a:rPr lang="en-US" altLang="ko-KR" sz="1600" dirty="0" smtClean="0"/>
              <a:t>Facebook.com/</a:t>
            </a:r>
            <a:r>
              <a:rPr lang="en-US" altLang="ko-KR" sz="1600" dirty="0" err="1" smtClean="0"/>
              <a:t>adstorepost</a:t>
            </a:r>
            <a:endParaRPr lang="en-US" altLang="ko-KR" sz="1600" dirty="0" smtClean="0"/>
          </a:p>
          <a:p>
            <a:r>
              <a:rPr lang="en-US" altLang="ko-KR" sz="1600" dirty="0" smtClean="0"/>
              <a:t>Adstorepost.com</a:t>
            </a:r>
          </a:p>
        </p:txBody>
      </p:sp>
      <p:grpSp>
        <p:nvGrpSpPr>
          <p:cNvPr id="13" name="Group 12"/>
          <p:cNvGrpSpPr/>
          <p:nvPr/>
        </p:nvGrpSpPr>
        <p:grpSpPr>
          <a:xfrm>
            <a:off x="9105214" y="2387080"/>
            <a:ext cx="222386" cy="205572"/>
            <a:chOff x="8971832" y="214167"/>
            <a:chExt cx="536652" cy="496076"/>
          </a:xfrm>
        </p:grpSpPr>
        <p:sp>
          <p:nvSpPr>
            <p:cNvPr id="14" name="Isosceles Triangle 13"/>
            <p:cNvSpPr/>
            <p:nvPr userDrawn="1"/>
          </p:nvSpPr>
          <p:spPr>
            <a:xfrm rot="1800000">
              <a:off x="8971832" y="214167"/>
              <a:ext cx="536652" cy="496076"/>
            </a:xfrm>
            <a:prstGeom prst="triangle">
              <a:avLst/>
            </a:prstGeom>
            <a:noFill/>
            <a:ln w="44450">
              <a:gradFill flip="none" rotWithShape="1">
                <a:gsLst>
                  <a:gs pos="0">
                    <a:srgbClr val="F7A919"/>
                  </a:gs>
                  <a:gs pos="100000">
                    <a:srgbClr val="FFBA53"/>
                  </a:gs>
                  <a:gs pos="27000">
                    <a:srgbClr val="FFCC00"/>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sp>
          <p:nvSpPr>
            <p:cNvPr id="15" name="Isosceles Triangle 14"/>
            <p:cNvSpPr/>
            <p:nvPr userDrawn="1"/>
          </p:nvSpPr>
          <p:spPr>
            <a:xfrm>
              <a:off x="9110617" y="421665"/>
              <a:ext cx="182880" cy="185522"/>
            </a:xfrm>
            <a:prstGeom prst="triangle">
              <a:avLst/>
            </a:prstGeom>
            <a:gradFill>
              <a:gsLst>
                <a:gs pos="0">
                  <a:srgbClr val="CB7D2F"/>
                </a:gs>
                <a:gs pos="100000">
                  <a:srgbClr val="FFCC00"/>
                </a:gs>
                <a:gs pos="28000">
                  <a:srgbClr val="F7A919"/>
                </a:gs>
              </a:gsLst>
              <a:lin ang="2700000" scaled="1"/>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lvl="0" algn="ctr"/>
              <a:endParaRPr lang="ko-KR" altLang="en-US">
                <a:effectLst/>
              </a:endParaRPr>
            </a:p>
          </p:txBody>
        </p:sp>
      </p:grpSp>
      <p:cxnSp>
        <p:nvCxnSpPr>
          <p:cNvPr id="16" name="Straight Connector 15"/>
          <p:cNvCxnSpPr/>
          <p:nvPr/>
        </p:nvCxnSpPr>
        <p:spPr>
          <a:xfrm>
            <a:off x="951472" y="3428999"/>
            <a:ext cx="593124"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45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Baskerville Old Face"/>
        <a:ea typeface="나눔명조 ExtraBold"/>
        <a:cs typeface=""/>
      </a:majorFont>
      <a:minorFont>
        <a:latin typeface="Baskerville Old Face"/>
        <a:ea typeface="나눔명조"/>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1267</TotalTime>
  <Words>258</Words>
  <Application>Microsoft Office PowerPoint</Application>
  <PresentationFormat>Widescreen</PresentationFormat>
  <Paragraphs>46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나눔명조</vt:lpstr>
      <vt:lpstr>나눔명조 ExtraBold</vt:lpstr>
      <vt:lpstr>맑은 고딕</vt:lpstr>
      <vt:lpstr>Arial</vt:lpstr>
      <vt:lpstr>Baskerville Old Face</vt:lpstr>
      <vt:lpstr>Office Theme</vt:lpstr>
      <vt:lpstr>El Dorado</vt:lpstr>
      <vt:lpstr>El Dorado</vt:lpstr>
      <vt:lpstr>El Dorado</vt:lpstr>
      <vt:lpstr>El Dorado</vt:lpstr>
      <vt:lpstr>Designed by Studio L@rgo</vt:lpstr>
      <vt:lpstr>Designed by Studio L@rgo</vt:lpstr>
      <vt:lpstr>Designed by Studio L@rgo</vt:lpstr>
      <vt:lpstr>Designed by Studio L@rgo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dorado</dc:title>
  <dc:creator>adstore;L@rgo</dc:creator>
  <cp:keywords>adstorepost.com</cp:keywords>
  <cp:lastModifiedBy>1160-A</cp:lastModifiedBy>
  <cp:revision>92</cp:revision>
  <dcterms:created xsi:type="dcterms:W3CDTF">2015-11-25T13:25:57Z</dcterms:created>
  <dcterms:modified xsi:type="dcterms:W3CDTF">2015-11-27T15:55:45Z</dcterms:modified>
</cp:coreProperties>
</file>